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omments/modernComment_12E_8695D13B.xml" ContentType="application/vnd.ms-powerpoint.comments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0"/>
  </p:notesMasterIdLst>
  <p:sldIdLst>
    <p:sldId id="302" r:id="rId5"/>
    <p:sldId id="257" r:id="rId6"/>
    <p:sldId id="281" r:id="rId7"/>
    <p:sldId id="282" r:id="rId8"/>
    <p:sldId id="283" r:id="rId9"/>
    <p:sldId id="286" r:id="rId10"/>
    <p:sldId id="287" r:id="rId11"/>
    <p:sldId id="288" r:id="rId12"/>
    <p:sldId id="295" r:id="rId13"/>
    <p:sldId id="292" r:id="rId14"/>
    <p:sldId id="293" r:id="rId15"/>
    <p:sldId id="304" r:id="rId16"/>
    <p:sldId id="303" r:id="rId17"/>
    <p:sldId id="291" r:id="rId18"/>
    <p:sldId id="29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  <p188:author id="{333CE8B3-48A5-1097-CBC3-ADE7EEC59187}" name="Trudi Kelso" initials="TK" userId="S::tkelso@cmri.org.au::422234f9-58e0-4b77-b6b8-51d95bb960a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9DDB"/>
    <a:srgbClr val="00AEEF"/>
    <a:srgbClr val="00A2D3"/>
    <a:srgbClr val="006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68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736" y="192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omments/modernComment_12E_8695D13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E4ABF9A-84F6-46FC-8BFB-95D548A01618}" authorId="{333CE8B3-48A5-1097-CBC3-ADE7EEC59187}" created="2026-03-12T02:07:18.977">
    <pc:sldMkLst xmlns:pc="http://schemas.microsoft.com/office/powerpoint/2013/main/command">
      <pc:docMk/>
      <pc:sldMk cId="2257965371" sldId="302"/>
    </pc:sldMkLst>
    <p188:txBody>
      <a:bodyPr/>
      <a:lstStyle/>
      <a:p>
        <a:r>
          <a:rPr lang="en-AU"/>
          <a:t>Update image to 2026 campaign kid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7/23/26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7C279-E695-3BDA-77B4-23D85D74E1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171302-0E8A-D074-7D04-68F1346FD0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189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5094E0-9147-0F15-F3B1-C655F7341D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5279B0-0761-B25E-AA89-45AEC6F461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16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E7D838-A388-4C12-3347-D985058053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BA5290-1179-31F6-B15D-8D376D572B4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96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04E783-80E3-4531-AE43-F7A7AF3F221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44" y="6534596"/>
            <a:ext cx="3488551" cy="1591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9B1921-EB5A-D193-B803-ED5B662248A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928C46-5AC6-C5F0-C935-3D33B0B2BF8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2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1463F7-D114-E13D-CCE6-413A47420E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7E70D9-2E1E-32D9-88D4-E53FB163E5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9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E08FF5-950D-D1AF-1948-EA5AB21CD4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716B99-F5DF-E9D3-A849-C3499E510F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3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4A66A8-0EBF-5665-F54A-192FEB73DB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DF1EF2-12FE-E5D1-5954-5040866EB7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9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BDE868-5B74-8DD0-1B7F-8FE4F186A6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7235B2-B7BA-715E-7B00-6066780568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FF4F9A-64EC-057C-0D90-1E21006DC7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A4364C-597A-8B1C-4615-78417A62D4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Divi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5933117"/>
            <a:ext cx="1263586" cy="814387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8550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3B35FC-5F69-DD41-69FA-340B34DE58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36" y="6526282"/>
            <a:ext cx="4697664" cy="2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32678-1CBA-494A-7743-01416F8CBA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80C6EE-8203-27EC-16D4-56F296745A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4DAADE-80BF-7AD1-140E-4A2E30D46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15B0A5-A19F-D9A9-9C3A-6D40B0DDD2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6927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71" r:id="rId7"/>
    <p:sldLayoutId id="2147483650" r:id="rId8"/>
    <p:sldLayoutId id="2147483659" r:id="rId9"/>
    <p:sldLayoutId id="2147483658" r:id="rId10"/>
    <p:sldLayoutId id="2147483660" r:id="rId11"/>
    <p:sldLayoutId id="2147483661" r:id="rId12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microsoft.com/office/2018/10/relationships/comments" Target="../comments/modernComment_12E_8695D13B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739886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578086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>
                <a:solidFill>
                  <a:schemeClr val="bg2"/>
                </a:solidFill>
              </a:rPr>
              <a:t>K-6 </a:t>
            </a:r>
            <a:r>
              <a:rPr lang="en-US" dirty="0">
                <a:solidFill>
                  <a:schemeClr val="bg2"/>
                </a:solidFill>
              </a:rPr>
              <a:t>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6537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5827" y="2619928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7461" y="4315378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8991" y="2534478"/>
            <a:ext cx="3863009" cy="1013792"/>
          </a:xfrm>
          <a:noFill/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/>
              <a:t>Genes are a recipe </a:t>
            </a:r>
            <a:br>
              <a:rPr lang="en-US" dirty="0"/>
            </a:br>
            <a:r>
              <a:rPr lang="en-US" dirty="0"/>
              <a:t>for making us!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56B97D-3699-064A-8575-9E884C62EC86}"/>
              </a:ext>
            </a:extLst>
          </p:cNvPr>
          <p:cNvSpPr/>
          <p:nvPr/>
        </p:nvSpPr>
        <p:spPr>
          <a:xfrm>
            <a:off x="-286871" y="-125506"/>
            <a:ext cx="9888071" cy="726141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D9226D-E683-43C7-B090-CF1C80307898}"/>
              </a:ext>
            </a:extLst>
          </p:cNvPr>
          <p:cNvSpPr txBox="1">
            <a:spLocks noChangeArrowheads="1"/>
          </p:cNvSpPr>
          <p:nvPr/>
        </p:nvSpPr>
        <p:spPr>
          <a:xfrm>
            <a:off x="277019" y="470455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000" dirty="0"/>
              <a:t>These two cupcakes are similar but slightly different. </a:t>
            </a:r>
          </a:p>
          <a:p>
            <a:pPr algn="ctr">
              <a:defRPr/>
            </a:pPr>
            <a:r>
              <a:rPr lang="en-US" sz="2000" dirty="0"/>
              <a:t>Can you see the differences?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6597430-B205-412D-A869-DC37C696A88E}"/>
              </a:ext>
            </a:extLst>
          </p:cNvPr>
          <p:cNvSpPr txBox="1">
            <a:spLocks noChangeArrowheads="1"/>
          </p:cNvSpPr>
          <p:nvPr/>
        </p:nvSpPr>
        <p:spPr>
          <a:xfrm>
            <a:off x="69851" y="5900737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82500" lnSpcReduction="10000"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They’re different because </a:t>
            </a:r>
            <a:r>
              <a:rPr lang="en-US" u="sng" dirty="0"/>
              <a:t>their recipe is different</a:t>
            </a:r>
            <a:r>
              <a:rPr lang="en-US" dirty="0"/>
              <a:t>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868D83-D537-2E4E-9FAA-BFEB13D8B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118" y="1705623"/>
            <a:ext cx="6874551" cy="37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02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9122216A-E827-40AC-A259-61DAC4772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7224" y="2034988"/>
            <a:ext cx="8462589" cy="36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6BD902CF-E8A4-4B88-94EB-3B3CDCCFC6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019" y="457200"/>
            <a:ext cx="8589962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We’re all very similar – but we’re also unique! What are your little differences?</a:t>
            </a:r>
          </a:p>
        </p:txBody>
      </p:sp>
    </p:spTree>
    <p:extLst>
      <p:ext uri="{BB962C8B-B14F-4D97-AF65-F5344CB8AC3E}">
        <p14:creationId xmlns:p14="http://schemas.microsoft.com/office/powerpoint/2010/main" val="79547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5AECA-C008-5F45-A78D-51D102CD7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517" y="-447018"/>
            <a:ext cx="5038165" cy="75572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DA31B0-F1AC-4F6D-AABD-69943130E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23" y="1129553"/>
            <a:ext cx="4680389" cy="2510118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What you look like depends on your recipe…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Your GENES!</a:t>
            </a:r>
          </a:p>
        </p:txBody>
      </p:sp>
    </p:spTree>
    <p:extLst>
      <p:ext uri="{BB962C8B-B14F-4D97-AF65-F5344CB8AC3E}">
        <p14:creationId xmlns:p14="http://schemas.microsoft.com/office/powerpoint/2010/main" val="2112050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the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927BF9-260B-A04C-9DD4-7A950F2243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0180" y="1613647"/>
            <a:ext cx="7190509" cy="424927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A4B73F-E8B2-D94D-97F7-0445125709DC}"/>
              </a:ext>
            </a:extLst>
          </p:cNvPr>
          <p:cNvSpPr/>
          <p:nvPr/>
        </p:nvSpPr>
        <p:spPr>
          <a:xfrm>
            <a:off x="7960658" y="6140824"/>
            <a:ext cx="1183342" cy="7171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/>
              <a:t>Our bodies are the same. </a:t>
            </a:r>
          </a:p>
          <a:p>
            <a:pPr algn="ctr">
              <a:defRPr/>
            </a:pPr>
            <a:r>
              <a:rPr lang="en-US" dirty="0"/>
              <a:t>If our gene recipe changes, sometimes our bodies can become unwell. 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A68BE-503B-8842-8DF0-45D89CA3F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229" y="1945340"/>
            <a:ext cx="4307541" cy="430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BC9881-416A-464F-9A65-27AFA1C00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43" y="361477"/>
            <a:ext cx="4348096" cy="488172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449262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641600"/>
            <a:ext cx="4903787" cy="2449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65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too soon!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4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423988"/>
            <a:ext cx="9144000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57200"/>
            <a:ext cx="8589963" cy="58102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5790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erson standing in a room&#10;&#10;Description automatically generated">
            <a:extLst>
              <a:ext uri="{FF2B5EF4-FFF2-40B4-BE49-F238E27FC236}">
                <a16:creationId xmlns:a16="http://schemas.microsoft.com/office/drawing/2014/main" id="{C0C1CFE9-AA26-964D-9117-633A14AF9F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866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51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73B04E-6AD5-BED8-E7BD-B5547EAFF973}"/>
              </a:ext>
            </a:extLst>
          </p:cNvPr>
          <p:cNvSpPr txBox="1"/>
          <p:nvPr/>
        </p:nvSpPr>
        <p:spPr>
          <a:xfrm>
            <a:off x="4572000" y="2413337"/>
            <a:ext cx="3932808" cy="17543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Spencer. He is 7.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is a strong and happy boy but one day he will lose the ability to talk and has a shortened life expectancy. Research is his family’s only hope.</a:t>
            </a:r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8895DA-27A0-5706-23C1-120242AEBA13}"/>
              </a:ext>
            </a:extLst>
          </p:cNvPr>
          <p:cNvSpPr txBox="1"/>
          <p:nvPr/>
        </p:nvSpPr>
        <p:spPr>
          <a:xfrm>
            <a:off x="4572000" y="2274838"/>
            <a:ext cx="38972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Ruby. She is 11.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In her first few years of life, Ruby spent two years fighting cancer. She’s now strong and healthy but her parents hope there will one day be a cure for leukaemia.</a:t>
            </a: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What does Jeans for Genes do?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E044683-B490-BE6C-64CD-DFA23431E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8" y="1194758"/>
            <a:ext cx="8191481" cy="11497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/>
              <a:t>Jeans for Genes Day was created to help Children’s Medical Research Institute raise money to find new treatments and cures for kids like Ruby, James, Colton, Kenzie and Spencer.</a:t>
            </a:r>
            <a:endParaRPr lang="en-US" sz="1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48EBA8-D682-2050-FB6E-A7D9ED72896C}"/>
              </a:ext>
            </a:extLst>
          </p:cNvPr>
          <p:cNvSpPr txBox="1"/>
          <p:nvPr/>
        </p:nvSpPr>
        <p:spPr>
          <a:xfrm>
            <a:off x="2044254" y="5744017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AB5BE0-180B-A8BF-D6EC-0648BA5F9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you &amp;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3" y="1367917"/>
            <a:ext cx="3957391" cy="4349301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1935982" y="5717218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80899E-D37C-6247-8A1B-332AFF2750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0D2A2818-4FE7-5A95-F8E7-20063E90C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37649d-a600-4f50-a61f-de2f1303a5b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0C48730704B43A6DA006AB92DCC1C" ma:contentTypeVersion="11" ma:contentTypeDescription="Create a new document." ma:contentTypeScope="" ma:versionID="1c92011680d6b2cec4176d216dea86fe">
  <xsd:schema xmlns:xsd="http://www.w3.org/2001/XMLSchema" xmlns:xs="http://www.w3.org/2001/XMLSchema" xmlns:p="http://schemas.microsoft.com/office/2006/metadata/properties" xmlns:ns2="5e37649d-a600-4f50-a61f-de2f1303a5be" targetNamespace="http://schemas.microsoft.com/office/2006/metadata/properties" ma:root="true" ma:fieldsID="d00e8c82f018e57d9408410d5755c0e3" ns2:_="">
    <xsd:import namespace="5e37649d-a600-4f50-a61f-de2f1303a5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37649d-a600-4f50-a61f-de2f1303a5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4b7d593-4942-406f-a55f-5cfb719c0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9F4CD3-68F6-40B8-81FA-CA3354F7386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d7bcad6c-6ae2-435e-93c4-2fe191b0d32e"/>
    <ds:schemaRef ds:uri="http://schemas.microsoft.com/office/2006/metadata/properties"/>
    <ds:schemaRef ds:uri="http://schemas.microsoft.com/sharepoint/v4"/>
    <ds:schemaRef ds:uri="0f128179-4f13-45e6-a511-d250026fee2c"/>
    <ds:schemaRef ds:uri="4e1c3f6d-f330-4b38-8470-28a53cb03e98"/>
    <ds:schemaRef ds:uri="http://www.w3.org/XML/1998/namespace"/>
    <ds:schemaRef ds:uri="http://purl.org/dc/dcmitype/"/>
    <ds:schemaRef ds:uri="5e37649d-a600-4f50-a61f-de2f1303a5be"/>
  </ds:schemaRefs>
</ds:datastoreItem>
</file>

<file path=customXml/itemProps2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5EDCD4-4884-44DB-91A2-C8184723A1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37649d-a600-4f50-a61f-de2f1303a5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5969</TotalTime>
  <Words>432</Words>
  <Application>Microsoft Macintosh PowerPoint</Application>
  <PresentationFormat>On-screen Show (4:3)</PresentationFormat>
  <Paragraphs>42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Courier New</vt:lpstr>
      <vt:lpstr>1_Tempus_template</vt:lpstr>
      <vt:lpstr>PowerPoint Presentation</vt:lpstr>
      <vt:lpstr>What are ‘genes’?</vt:lpstr>
      <vt:lpstr>Genes are a recipe  for making us!</vt:lpstr>
      <vt:lpstr>PowerPoint Presentation</vt:lpstr>
      <vt:lpstr>We’re all very similar – but we’re also unique! What are your little differences?</vt:lpstr>
      <vt:lpstr>What you look like depends on your recipe…  Your GENES!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 &amp;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Graham Jagger</cp:lastModifiedBy>
  <cp:revision>182</cp:revision>
  <dcterms:created xsi:type="dcterms:W3CDTF">2015-04-07T01:28:48Z</dcterms:created>
  <dcterms:modified xsi:type="dcterms:W3CDTF">2026-07-23T02:30:35Z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0x010100DEB0C48730704B43A6DA006AB92DCC1C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