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58" r:id="rId3"/>
  </p:sldIdLst>
  <p:sldSz cx="10691813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46AD"/>
    <a:srgbClr val="2342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5680"/>
    <p:restoredTop sz="94710"/>
  </p:normalViewPr>
  <p:slideViewPr>
    <p:cSldViewPr snapToGrid="0" snapToObjects="1">
      <p:cViewPr varScale="1">
        <p:scale>
          <a:sx n="78" d="100"/>
          <a:sy n="78" d="100"/>
        </p:scale>
        <p:origin x="192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5166D-4BA5-A046-B59A-1F164C5761A6}" type="datetimeFigureOut">
              <a:rPr lang="en-US" smtClean="0"/>
              <a:t>6/30/20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697A2-6B05-9640-8993-4F3EC244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899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5166D-4BA5-A046-B59A-1F164C5761A6}" type="datetimeFigureOut">
              <a:rPr lang="en-US" smtClean="0"/>
              <a:t>6/30/20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697A2-6B05-9640-8993-4F3EC244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548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5166D-4BA5-A046-B59A-1F164C5761A6}" type="datetimeFigureOut">
              <a:rPr lang="en-US" smtClean="0"/>
              <a:t>6/30/20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697A2-6B05-9640-8993-4F3EC244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051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5166D-4BA5-A046-B59A-1F164C5761A6}" type="datetimeFigureOut">
              <a:rPr lang="en-US" smtClean="0"/>
              <a:t>6/30/20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697A2-6B05-9640-8993-4F3EC244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657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5166D-4BA5-A046-B59A-1F164C5761A6}" type="datetimeFigureOut">
              <a:rPr lang="en-US" smtClean="0"/>
              <a:t>6/30/20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697A2-6B05-9640-8993-4F3EC244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59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5166D-4BA5-A046-B59A-1F164C5761A6}" type="datetimeFigureOut">
              <a:rPr lang="en-US" smtClean="0"/>
              <a:t>6/30/20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697A2-6B05-9640-8993-4F3EC244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110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5166D-4BA5-A046-B59A-1F164C5761A6}" type="datetimeFigureOut">
              <a:rPr lang="en-US" smtClean="0"/>
              <a:t>6/30/20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697A2-6B05-9640-8993-4F3EC244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619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5166D-4BA5-A046-B59A-1F164C5761A6}" type="datetimeFigureOut">
              <a:rPr lang="en-US" smtClean="0"/>
              <a:t>6/30/20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697A2-6B05-9640-8993-4F3EC244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86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5166D-4BA5-A046-B59A-1F164C5761A6}" type="datetimeFigureOut">
              <a:rPr lang="en-US" smtClean="0"/>
              <a:t>6/30/20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697A2-6B05-9640-8993-4F3EC244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700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5166D-4BA5-A046-B59A-1F164C5761A6}" type="datetimeFigureOut">
              <a:rPr lang="en-US" smtClean="0"/>
              <a:t>6/30/20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697A2-6B05-9640-8993-4F3EC244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999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5166D-4BA5-A046-B59A-1F164C5761A6}" type="datetimeFigureOut">
              <a:rPr lang="en-US" smtClean="0"/>
              <a:t>6/30/20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697A2-6B05-9640-8993-4F3EC244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260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F5166D-4BA5-A046-B59A-1F164C5761A6}" type="datetimeFigureOut">
              <a:rPr lang="en-US" smtClean="0"/>
              <a:t>6/30/20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697A2-6B05-9640-8993-4F3EC244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226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4385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33FC1C70-C287-0849-8F2D-9192840C7771}"/>
              </a:ext>
            </a:extLst>
          </p:cNvPr>
          <p:cNvGrpSpPr/>
          <p:nvPr/>
        </p:nvGrpSpPr>
        <p:grpSpPr>
          <a:xfrm>
            <a:off x="5065776" y="915494"/>
            <a:ext cx="4425086" cy="5016383"/>
            <a:chOff x="5065776" y="1665770"/>
            <a:chExt cx="4736592" cy="6093029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0034C4D-6E88-AF45-9A84-E50CE93835DE}"/>
                </a:ext>
              </a:extLst>
            </p:cNvPr>
            <p:cNvSpPr/>
            <p:nvPr/>
          </p:nvSpPr>
          <p:spPr>
            <a:xfrm>
              <a:off x="5065776" y="1665770"/>
              <a:ext cx="4736592" cy="6019877"/>
            </a:xfrm>
            <a:prstGeom prst="rect">
              <a:avLst/>
            </a:prstGeom>
            <a:solidFill>
              <a:schemeClr val="bg1"/>
            </a:solidFill>
            <a:ln w="434975">
              <a:solidFill>
                <a:schemeClr val="bg1"/>
              </a:solidFill>
            </a:ln>
            <a:effectLst>
              <a:outerShdw blurRad="393700" dist="38100" dir="4620000" sx="101000" sy="101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6660FED-85E3-2B45-821E-B60B18C08A9E}"/>
                </a:ext>
              </a:extLst>
            </p:cNvPr>
            <p:cNvSpPr/>
            <p:nvPr/>
          </p:nvSpPr>
          <p:spPr>
            <a:xfrm>
              <a:off x="5065776" y="6931152"/>
              <a:ext cx="4736592" cy="8276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26152916-97CB-A740-A628-50A8706299CA}"/>
              </a:ext>
            </a:extLst>
          </p:cNvPr>
          <p:cNvSpPr txBox="1"/>
          <p:nvPr/>
        </p:nvSpPr>
        <p:spPr>
          <a:xfrm>
            <a:off x="10691813" y="2996553"/>
            <a:ext cx="3675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FF0000"/>
                </a:solidFill>
              </a:rPr>
              <a:t>Your child’s </a:t>
            </a:r>
            <a:br>
              <a:rPr lang="en-US" sz="3600" b="1" dirty="0">
                <a:solidFill>
                  <a:srgbClr val="FF0000"/>
                </a:solidFill>
              </a:rPr>
            </a:br>
            <a:r>
              <a:rPr lang="en-US" sz="3600" b="1" dirty="0">
                <a:solidFill>
                  <a:srgbClr val="FF0000"/>
                </a:solidFill>
              </a:rPr>
              <a:t>picture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B51C4CA-098D-4E4B-9B9F-CCA073974049}"/>
              </a:ext>
            </a:extLst>
          </p:cNvPr>
          <p:cNvSpPr txBox="1"/>
          <p:nvPr/>
        </p:nvSpPr>
        <p:spPr>
          <a:xfrm>
            <a:off x="1280160" y="12600432"/>
            <a:ext cx="8046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46AD"/>
                </a:solidFill>
              </a:rPr>
              <a:t>CHANGE HERE - Your Donation page link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C222029-8069-6D4D-9B60-DCD4F9A11B41}"/>
              </a:ext>
            </a:extLst>
          </p:cNvPr>
          <p:cNvSpPr txBox="1"/>
          <p:nvPr/>
        </p:nvSpPr>
        <p:spPr>
          <a:xfrm>
            <a:off x="5011300" y="5342108"/>
            <a:ext cx="44250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46AD"/>
                </a:solidFill>
              </a:rPr>
              <a:t>CHANGE HERE– Childs name, age </a:t>
            </a:r>
          </a:p>
          <a:p>
            <a:r>
              <a:rPr lang="en-US" b="1" dirty="0">
                <a:solidFill>
                  <a:srgbClr val="0046AD"/>
                </a:solidFill>
              </a:rPr>
              <a:t>CHANGE HERE - Condition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465254-67F8-AB43-8B07-C75B15884C2A}"/>
              </a:ext>
            </a:extLst>
          </p:cNvPr>
          <p:cNvSpPr txBox="1"/>
          <p:nvPr/>
        </p:nvSpPr>
        <p:spPr>
          <a:xfrm>
            <a:off x="1547446" y="10266859"/>
            <a:ext cx="7512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CHANGE HERE – Your story here</a:t>
            </a:r>
          </a:p>
        </p:txBody>
      </p:sp>
    </p:spTree>
    <p:extLst>
      <p:ext uri="{BB962C8B-B14F-4D97-AF65-F5344CB8AC3E}">
        <p14:creationId xmlns:p14="http://schemas.microsoft.com/office/powerpoint/2010/main" val="25742648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</TotalTime>
  <Words>30</Words>
  <Application>Microsoft Macintosh PowerPoint</Application>
  <PresentationFormat>Custom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Graham Jagger</dc:creator>
  <cp:lastModifiedBy>Graham Jagger</cp:lastModifiedBy>
  <cp:revision>11</cp:revision>
  <dcterms:created xsi:type="dcterms:W3CDTF">2019-07-29T06:53:57Z</dcterms:created>
  <dcterms:modified xsi:type="dcterms:W3CDTF">2020-06-30T01:20:46Z</dcterms:modified>
</cp:coreProperties>
</file>