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61" r:id="rId2"/>
    <p:sldId id="262" r:id="rId3"/>
    <p:sldId id="264" r:id="rId4"/>
    <p:sldId id="265" r:id="rId5"/>
    <p:sldId id="263" r:id="rId6"/>
    <p:sldId id="266" r:id="rId7"/>
  </p:sldIdLst>
  <p:sldSz cx="10693400" cy="1512570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006" y="2475434"/>
            <a:ext cx="9089390" cy="5265985"/>
          </a:xfrm>
        </p:spPr>
        <p:txBody>
          <a:bodyPr anchor="b"/>
          <a:lstStyle>
            <a:lvl1pPr algn="ctr">
              <a:defRPr sz="701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676" y="7944495"/>
            <a:ext cx="8020050" cy="3651875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57" indent="0" algn="ctr">
              <a:buNone/>
              <a:defRPr sz="2339"/>
            </a:lvl2pPr>
            <a:lvl3pPr marL="1069315" indent="0" algn="ctr">
              <a:buNone/>
              <a:defRPr sz="2105"/>
            </a:lvl3pPr>
            <a:lvl4pPr marL="1603972" indent="0" algn="ctr">
              <a:buNone/>
              <a:defRPr sz="1871"/>
            </a:lvl4pPr>
            <a:lvl5pPr marL="2138630" indent="0" algn="ctr">
              <a:buNone/>
              <a:defRPr sz="1871"/>
            </a:lvl5pPr>
            <a:lvl6pPr marL="2673287" indent="0" algn="ctr">
              <a:buNone/>
              <a:defRPr sz="1871"/>
            </a:lvl6pPr>
            <a:lvl7pPr marL="3207945" indent="0" algn="ctr">
              <a:buNone/>
              <a:defRPr sz="1871"/>
            </a:lvl7pPr>
            <a:lvl8pPr marL="3742602" indent="0" algn="ctr">
              <a:buNone/>
              <a:defRPr sz="1871"/>
            </a:lvl8pPr>
            <a:lvl9pPr marL="4277260" indent="0" algn="ctr">
              <a:buNone/>
              <a:defRPr sz="187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7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78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2465" y="805304"/>
            <a:ext cx="2305764" cy="1281833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172" y="805304"/>
            <a:ext cx="6783626" cy="1281833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41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6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603" y="3770926"/>
            <a:ext cx="9223058" cy="6291870"/>
          </a:xfrm>
        </p:spPr>
        <p:txBody>
          <a:bodyPr anchor="b"/>
          <a:lstStyle>
            <a:lvl1pPr>
              <a:defRPr sz="701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603" y="10122319"/>
            <a:ext cx="9223058" cy="3308746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57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315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97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63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287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945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60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726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82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172" y="4026518"/>
            <a:ext cx="4544695" cy="959711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3534" y="4026518"/>
            <a:ext cx="4544695" cy="959711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20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565" y="805308"/>
            <a:ext cx="9223058" cy="29236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566" y="3707899"/>
            <a:ext cx="4523808" cy="1817184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57" indent="0">
              <a:buNone/>
              <a:defRPr sz="2339" b="1"/>
            </a:lvl2pPr>
            <a:lvl3pPr marL="1069315" indent="0">
              <a:buNone/>
              <a:defRPr sz="2105" b="1"/>
            </a:lvl3pPr>
            <a:lvl4pPr marL="1603972" indent="0">
              <a:buNone/>
              <a:defRPr sz="1871" b="1"/>
            </a:lvl4pPr>
            <a:lvl5pPr marL="2138630" indent="0">
              <a:buNone/>
              <a:defRPr sz="1871" b="1"/>
            </a:lvl5pPr>
            <a:lvl6pPr marL="2673287" indent="0">
              <a:buNone/>
              <a:defRPr sz="1871" b="1"/>
            </a:lvl6pPr>
            <a:lvl7pPr marL="3207945" indent="0">
              <a:buNone/>
              <a:defRPr sz="1871" b="1"/>
            </a:lvl7pPr>
            <a:lvl8pPr marL="3742602" indent="0">
              <a:buNone/>
              <a:defRPr sz="1871" b="1"/>
            </a:lvl8pPr>
            <a:lvl9pPr marL="4277260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566" y="5525082"/>
            <a:ext cx="4523808" cy="812656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3535" y="3707899"/>
            <a:ext cx="4546088" cy="1817184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57" indent="0">
              <a:buNone/>
              <a:defRPr sz="2339" b="1"/>
            </a:lvl2pPr>
            <a:lvl3pPr marL="1069315" indent="0">
              <a:buNone/>
              <a:defRPr sz="2105" b="1"/>
            </a:lvl3pPr>
            <a:lvl4pPr marL="1603972" indent="0">
              <a:buNone/>
              <a:defRPr sz="1871" b="1"/>
            </a:lvl4pPr>
            <a:lvl5pPr marL="2138630" indent="0">
              <a:buNone/>
              <a:defRPr sz="1871" b="1"/>
            </a:lvl5pPr>
            <a:lvl6pPr marL="2673287" indent="0">
              <a:buNone/>
              <a:defRPr sz="1871" b="1"/>
            </a:lvl6pPr>
            <a:lvl7pPr marL="3207945" indent="0">
              <a:buNone/>
              <a:defRPr sz="1871" b="1"/>
            </a:lvl7pPr>
            <a:lvl8pPr marL="3742602" indent="0">
              <a:buNone/>
              <a:defRPr sz="1871" b="1"/>
            </a:lvl8pPr>
            <a:lvl9pPr marL="4277260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3535" y="5525082"/>
            <a:ext cx="4546088" cy="812656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40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8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02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564" y="1008380"/>
            <a:ext cx="3448900" cy="3529330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6088" y="2177824"/>
            <a:ext cx="5413533" cy="10749051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564" y="4537710"/>
            <a:ext cx="3448900" cy="8406669"/>
          </a:xfrm>
        </p:spPr>
        <p:txBody>
          <a:bodyPr/>
          <a:lstStyle>
            <a:lvl1pPr marL="0" indent="0">
              <a:buNone/>
              <a:defRPr sz="1871"/>
            </a:lvl1pPr>
            <a:lvl2pPr marL="534657" indent="0">
              <a:buNone/>
              <a:defRPr sz="1637"/>
            </a:lvl2pPr>
            <a:lvl3pPr marL="1069315" indent="0">
              <a:buNone/>
              <a:defRPr sz="1403"/>
            </a:lvl3pPr>
            <a:lvl4pPr marL="1603972" indent="0">
              <a:buNone/>
              <a:defRPr sz="1169"/>
            </a:lvl4pPr>
            <a:lvl5pPr marL="2138630" indent="0">
              <a:buNone/>
              <a:defRPr sz="1169"/>
            </a:lvl5pPr>
            <a:lvl6pPr marL="2673287" indent="0">
              <a:buNone/>
              <a:defRPr sz="1169"/>
            </a:lvl6pPr>
            <a:lvl7pPr marL="3207945" indent="0">
              <a:buNone/>
              <a:defRPr sz="1169"/>
            </a:lvl7pPr>
            <a:lvl8pPr marL="3742602" indent="0">
              <a:buNone/>
              <a:defRPr sz="1169"/>
            </a:lvl8pPr>
            <a:lvl9pPr marL="4277260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8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564" y="1008380"/>
            <a:ext cx="3448900" cy="3529330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6088" y="2177824"/>
            <a:ext cx="5413533" cy="10749051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57" indent="0">
              <a:buNone/>
              <a:defRPr sz="3274"/>
            </a:lvl2pPr>
            <a:lvl3pPr marL="1069315" indent="0">
              <a:buNone/>
              <a:defRPr sz="2806"/>
            </a:lvl3pPr>
            <a:lvl4pPr marL="1603972" indent="0">
              <a:buNone/>
              <a:defRPr sz="2339"/>
            </a:lvl4pPr>
            <a:lvl5pPr marL="2138630" indent="0">
              <a:buNone/>
              <a:defRPr sz="2339"/>
            </a:lvl5pPr>
            <a:lvl6pPr marL="2673287" indent="0">
              <a:buNone/>
              <a:defRPr sz="2339"/>
            </a:lvl6pPr>
            <a:lvl7pPr marL="3207945" indent="0">
              <a:buNone/>
              <a:defRPr sz="2339"/>
            </a:lvl7pPr>
            <a:lvl8pPr marL="3742602" indent="0">
              <a:buNone/>
              <a:defRPr sz="2339"/>
            </a:lvl8pPr>
            <a:lvl9pPr marL="4277260" indent="0">
              <a:buNone/>
              <a:defRPr sz="233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564" y="4537710"/>
            <a:ext cx="3448900" cy="8406669"/>
          </a:xfrm>
        </p:spPr>
        <p:txBody>
          <a:bodyPr/>
          <a:lstStyle>
            <a:lvl1pPr marL="0" indent="0">
              <a:buNone/>
              <a:defRPr sz="1871"/>
            </a:lvl1pPr>
            <a:lvl2pPr marL="534657" indent="0">
              <a:buNone/>
              <a:defRPr sz="1637"/>
            </a:lvl2pPr>
            <a:lvl3pPr marL="1069315" indent="0">
              <a:buNone/>
              <a:defRPr sz="1403"/>
            </a:lvl3pPr>
            <a:lvl4pPr marL="1603972" indent="0">
              <a:buNone/>
              <a:defRPr sz="1169"/>
            </a:lvl4pPr>
            <a:lvl5pPr marL="2138630" indent="0">
              <a:buNone/>
              <a:defRPr sz="1169"/>
            </a:lvl5pPr>
            <a:lvl6pPr marL="2673287" indent="0">
              <a:buNone/>
              <a:defRPr sz="1169"/>
            </a:lvl6pPr>
            <a:lvl7pPr marL="3207945" indent="0">
              <a:buNone/>
              <a:defRPr sz="1169"/>
            </a:lvl7pPr>
            <a:lvl8pPr marL="3742602" indent="0">
              <a:buNone/>
              <a:defRPr sz="1169"/>
            </a:lvl8pPr>
            <a:lvl9pPr marL="4277260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413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172" y="805308"/>
            <a:ext cx="9223058" cy="2923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172" y="4026518"/>
            <a:ext cx="9223058" cy="9597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171" y="14019287"/>
            <a:ext cx="2406015" cy="8053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08414-8E9B-334D-8FB4-C00392BC0C74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2189" y="14019287"/>
            <a:ext cx="3609023" cy="8053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2214" y="14019287"/>
            <a:ext cx="2406015" cy="8053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8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1069315" rtl="0" eaLnBrk="1" latinLnBrk="0" hangingPunct="1">
        <a:lnSpc>
          <a:spcPct val="90000"/>
        </a:lnSpc>
        <a:spcBef>
          <a:spcPct val="0"/>
        </a:spcBef>
        <a:buNone/>
        <a:defRPr sz="51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29" indent="-267329" algn="l" defTabSz="1069315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86" indent="-267329" algn="l" defTabSz="1069315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644" indent="-267329" algn="l" defTabSz="1069315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301" indent="-267329" algn="l" defTabSz="1069315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959" indent="-267329" algn="l" defTabSz="1069315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616" indent="-267329" algn="l" defTabSz="1069315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5273" indent="-267329" algn="l" defTabSz="1069315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931" indent="-267329" algn="l" defTabSz="1069315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588" indent="-267329" algn="l" defTabSz="1069315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315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57" algn="l" defTabSz="1069315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315" algn="l" defTabSz="1069315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972" algn="l" defTabSz="1069315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630" algn="l" defTabSz="1069315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287" algn="l" defTabSz="1069315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945" algn="l" defTabSz="1069315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602" algn="l" defTabSz="1069315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7260" algn="l" defTabSz="1069315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564FF-F1F8-4AD2-B2DA-FF2C1FBC7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2802" y="321792"/>
            <a:ext cx="5328392" cy="1424092"/>
          </a:xfrm>
        </p:spPr>
        <p:txBody>
          <a:bodyPr>
            <a:normAutofit/>
          </a:bodyPr>
          <a:lstStyle/>
          <a:p>
            <a:pPr algn="ctr"/>
            <a:r>
              <a:rPr lang="en-AU" sz="3600" b="1" dirty="0">
                <a:solidFill>
                  <a:srgbClr val="0046A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add your Own QR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BBCD5-ABF8-4ED5-93F5-2FD4B905D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542" y="2312723"/>
            <a:ext cx="9223058" cy="9594513"/>
          </a:xfrm>
        </p:spPr>
        <p:txBody>
          <a:bodyPr>
            <a:normAutofit/>
          </a:bodyPr>
          <a:lstStyle/>
          <a:p>
            <a:pPr marL="457246" indent="-457246">
              <a:buClr>
                <a:srgbClr val="00B0F0"/>
              </a:buClr>
              <a:buAutoNum type="arabicPeriod"/>
            </a:pPr>
            <a:r>
              <a:rPr lang="en-AU" sz="2400" b="1" dirty="0">
                <a:solidFill>
                  <a:srgbClr val="00B0F0"/>
                </a:solidFill>
                <a:cs typeface="Arial" panose="020B0604020202020204" pitchFamily="34" charset="0"/>
              </a:rPr>
              <a:t>Find the website address for your Fundraising Page</a:t>
            </a:r>
          </a:p>
          <a:p>
            <a:pPr>
              <a:buClr>
                <a:srgbClr val="00B0F0"/>
              </a:buClr>
            </a:pPr>
            <a:r>
              <a:rPr lang="en-AU" sz="2400" dirty="0">
                <a:cs typeface="Arial" panose="020B0604020202020204" pitchFamily="34" charset="0"/>
              </a:rPr>
              <a:t>This is the page you send people to, to donate. </a:t>
            </a:r>
            <a:br>
              <a:rPr lang="en-AU" sz="2400" dirty="0">
                <a:cs typeface="Arial" panose="020B0604020202020204" pitchFamily="34" charset="0"/>
              </a:rPr>
            </a:br>
            <a:r>
              <a:rPr lang="en-AU" sz="2400" dirty="0">
                <a:cs typeface="Arial" panose="020B0604020202020204" pitchFamily="34" charset="0"/>
              </a:rPr>
              <a:t>You can find this by selecting “Fundraising Page”</a:t>
            </a:r>
            <a:br>
              <a:rPr lang="en-AU" sz="2400" dirty="0">
                <a:cs typeface="Arial" panose="020B0604020202020204" pitchFamily="34" charset="0"/>
              </a:rPr>
            </a:br>
            <a:r>
              <a:rPr lang="en-AU" sz="2400" dirty="0">
                <a:cs typeface="Arial" panose="020B0604020202020204" pitchFamily="34" charset="0"/>
              </a:rPr>
              <a:t>in the top right once you have logged in.</a:t>
            </a:r>
          </a:p>
          <a:p>
            <a:pPr marL="0" indent="0">
              <a:buClr>
                <a:srgbClr val="00B0F0"/>
              </a:buClr>
              <a:buNone/>
            </a:pPr>
            <a:endParaRPr lang="en-AU" sz="2400" dirty="0">
              <a:cs typeface="Arial" panose="020B060402020202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endParaRPr lang="en-AU" sz="2400" dirty="0">
              <a:solidFill>
                <a:srgbClr val="00B0F0"/>
              </a:solidFill>
              <a:cs typeface="Arial" panose="020B060402020202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en-AU" sz="2400" b="1" dirty="0">
                <a:solidFill>
                  <a:srgbClr val="00B0F0"/>
                </a:solidFill>
                <a:cs typeface="Arial" panose="020B0604020202020204" pitchFamily="34" charset="0"/>
              </a:rPr>
              <a:t>2. Generate a QR code</a:t>
            </a:r>
          </a:p>
          <a:p>
            <a:pPr>
              <a:buClr>
                <a:srgbClr val="00B0F0"/>
              </a:buClr>
            </a:pPr>
            <a:r>
              <a:rPr lang="en-AU" sz="2400" dirty="0">
                <a:cs typeface="Arial" panose="020B0604020202020204" pitchFamily="34" charset="0"/>
              </a:rPr>
              <a:t>There are many </a:t>
            </a:r>
            <a:r>
              <a:rPr lang="en-AU" sz="2400" b="1" dirty="0">
                <a:cs typeface="Arial" panose="020B0604020202020204" pitchFamily="34" charset="0"/>
              </a:rPr>
              <a:t>free QR code generators</a:t>
            </a:r>
            <a:r>
              <a:rPr lang="en-AU" sz="2400" dirty="0">
                <a:cs typeface="Arial" panose="020B0604020202020204" pitchFamily="34" charset="0"/>
              </a:rPr>
              <a:t> online.</a:t>
            </a:r>
          </a:p>
          <a:p>
            <a:pPr>
              <a:buClr>
                <a:srgbClr val="00B0F0"/>
              </a:buClr>
            </a:pPr>
            <a:r>
              <a:rPr lang="en-AU" sz="2400" dirty="0">
                <a:cs typeface="Arial" panose="020B0604020202020204" pitchFamily="34" charset="0"/>
              </a:rPr>
              <a:t>Enter the </a:t>
            </a:r>
            <a:r>
              <a:rPr lang="en-AU" sz="2400" b="1" dirty="0">
                <a:cs typeface="Arial" panose="020B0604020202020204" pitchFamily="34" charset="0"/>
              </a:rPr>
              <a:t>website address (URL) for your Fundraising Page</a:t>
            </a:r>
            <a:r>
              <a:rPr lang="en-AU" sz="2400" dirty="0">
                <a:cs typeface="Arial" panose="020B0604020202020204" pitchFamily="34" charset="0"/>
              </a:rPr>
              <a:t>.</a:t>
            </a:r>
          </a:p>
          <a:p>
            <a:pPr>
              <a:buClr>
                <a:srgbClr val="00B0F0"/>
              </a:buClr>
            </a:pPr>
            <a:r>
              <a:rPr lang="en-AU" sz="2400" dirty="0">
                <a:cs typeface="Arial" panose="020B0604020202020204" pitchFamily="34" charset="0"/>
              </a:rPr>
              <a:t>Then simply </a:t>
            </a:r>
            <a:r>
              <a:rPr lang="en-AU" sz="2400" b="1" dirty="0">
                <a:cs typeface="Arial" panose="020B0604020202020204" pitchFamily="34" charset="0"/>
              </a:rPr>
              <a:t>Download</a:t>
            </a:r>
            <a:r>
              <a:rPr lang="en-AU" sz="2400" dirty="0">
                <a:cs typeface="Arial" panose="020B0604020202020204" pitchFamily="34" charset="0"/>
              </a:rPr>
              <a:t> your code</a:t>
            </a:r>
          </a:p>
          <a:p>
            <a:pPr>
              <a:buClr>
                <a:srgbClr val="00B0F0"/>
              </a:buClr>
            </a:pPr>
            <a:endParaRPr lang="en-AU" sz="2400" b="1" dirty="0">
              <a:cs typeface="Arial" panose="020B060402020202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en-AU" sz="2400" dirty="0">
                <a:cs typeface="Arial" panose="020B0604020202020204" pitchFamily="34" charset="0"/>
              </a:rPr>
              <a:t>or in Chrome right click on your fundraising page and select </a:t>
            </a:r>
            <a:br>
              <a:rPr lang="en-AU" sz="2400" dirty="0">
                <a:cs typeface="Arial" panose="020B0604020202020204" pitchFamily="34" charset="0"/>
              </a:rPr>
            </a:br>
            <a:r>
              <a:rPr lang="en-AU" sz="2400" b="1" dirty="0">
                <a:cs typeface="Arial" panose="020B0604020202020204" pitchFamily="34" charset="0"/>
              </a:rPr>
              <a:t>Create QR code for this page</a:t>
            </a:r>
          </a:p>
          <a:p>
            <a:pPr marL="0" indent="0">
              <a:buClr>
                <a:srgbClr val="00B0F0"/>
              </a:buClr>
              <a:buNone/>
            </a:pPr>
            <a:endParaRPr lang="en-AU" sz="2400" b="1" dirty="0">
              <a:cs typeface="Arial" panose="020B060402020202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en-AU" sz="2400" dirty="0">
                <a:cs typeface="Arial" panose="020B0604020202020204" pitchFamily="34" charset="0"/>
              </a:rPr>
              <a:t>Note: we cannot guarantee how long the codes will be active for. </a:t>
            </a:r>
          </a:p>
          <a:p>
            <a:pPr marL="0" indent="0">
              <a:buClr>
                <a:srgbClr val="00B0F0"/>
              </a:buClr>
              <a:buNone/>
            </a:pPr>
            <a:endParaRPr lang="en-AU" sz="2400" b="1" dirty="0">
              <a:cs typeface="Arial" panose="020B060402020202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en-AU" sz="2400" b="1" dirty="0">
                <a:solidFill>
                  <a:srgbClr val="00B0F0"/>
                </a:solidFill>
                <a:cs typeface="Arial" panose="020B0604020202020204" pitchFamily="34" charset="0"/>
              </a:rPr>
              <a:t>3. Insert QR code onto Poster</a:t>
            </a:r>
          </a:p>
          <a:p>
            <a:pPr>
              <a:buClr>
                <a:srgbClr val="00B0F0"/>
              </a:buClr>
            </a:pPr>
            <a:r>
              <a:rPr lang="en-AU" sz="2400" dirty="0">
                <a:cs typeface="Arial" panose="020B0604020202020204" pitchFamily="34" charset="0"/>
              </a:rPr>
              <a:t>Insert code into the white box on your chosen Poster</a:t>
            </a:r>
          </a:p>
          <a:p>
            <a:pPr>
              <a:buClr>
                <a:srgbClr val="00B0F0"/>
              </a:buClr>
            </a:pPr>
            <a:endParaRPr lang="en-AU" sz="2400" b="1" dirty="0">
              <a:cs typeface="Arial" panose="020B0604020202020204" pitchFamily="34" charset="0"/>
            </a:endParaRPr>
          </a:p>
          <a:p>
            <a:pPr>
              <a:buClr>
                <a:srgbClr val="00B0F0"/>
              </a:buClr>
            </a:pPr>
            <a:endParaRPr lang="en-AU" sz="2400" b="1" dirty="0">
              <a:cs typeface="Arial" panose="020B0604020202020204" pitchFamily="34" charset="0"/>
            </a:endParaRPr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 marL="0" indent="0">
              <a:buClr>
                <a:srgbClr val="00B0F0"/>
              </a:buClr>
              <a:buNone/>
            </a:pPr>
            <a:endParaRPr lang="en-AU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A502D5-21D5-49AB-8406-613987D9AA7E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643" y="556527"/>
            <a:ext cx="3887521" cy="947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6DA059-A0B2-490A-B0C4-BD38076245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9462" y="1745884"/>
            <a:ext cx="2387111" cy="31574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93FAB2-2F46-4E31-9D2C-A23EEFDC44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3064" y="10720428"/>
            <a:ext cx="2957110" cy="42054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A8CC6DF-B74A-FB9F-2CF1-C3946CAE67F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1458" y="14116050"/>
            <a:ext cx="512042" cy="4708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B5F930-852C-6F21-8CCB-5596B058194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991" y="10720428"/>
            <a:ext cx="2957110" cy="4205421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1A81542-6432-4367-93CE-A7989DB5ECA6}"/>
              </a:ext>
            </a:extLst>
          </p:cNvPr>
          <p:cNvCxnSpPr>
            <a:cxnSpLocks/>
          </p:cNvCxnSpPr>
          <p:nvPr/>
        </p:nvCxnSpPr>
        <p:spPr>
          <a:xfrm flipH="1">
            <a:off x="1510973" y="14229685"/>
            <a:ext cx="4257539" cy="0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4088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clothing, human face, toddler&#10;&#10;Description automatically generated">
            <a:extLst>
              <a:ext uri="{FF2B5EF4-FFF2-40B4-BE49-F238E27FC236}">
                <a16:creationId xmlns:a16="http://schemas.microsoft.com/office/drawing/2014/main" id="{9F310002-6315-7FA4-0A2D-957B6E39DE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" y="1387"/>
            <a:ext cx="10691500" cy="1512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567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hild in overalls standing on a walker&#10;&#10;Description automatically generated with low confidence">
            <a:extLst>
              <a:ext uri="{FF2B5EF4-FFF2-40B4-BE49-F238E27FC236}">
                <a16:creationId xmlns:a16="http://schemas.microsoft.com/office/drawing/2014/main" id="{E2418A03-921E-96F9-FDB0-22273EE007A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" y="1387"/>
            <a:ext cx="10691500" cy="1512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764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clothing, human face, person&#10;&#10;Description automatically generated">
            <a:extLst>
              <a:ext uri="{FF2B5EF4-FFF2-40B4-BE49-F238E27FC236}">
                <a16:creationId xmlns:a16="http://schemas.microsoft.com/office/drawing/2014/main" id="{8E0407AE-8F87-D404-8C23-5B9E5B58CD2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" y="1387"/>
            <a:ext cx="10691500" cy="1512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538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hild standing in front of a blue background&#10;&#10;Description automatically generated with low confidence">
            <a:extLst>
              <a:ext uri="{FF2B5EF4-FFF2-40B4-BE49-F238E27FC236}">
                <a16:creationId xmlns:a16="http://schemas.microsoft.com/office/drawing/2014/main" id="{1D68E21F-3584-4196-39A4-E0632BAF69C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" y="1387"/>
            <a:ext cx="10691500" cy="1512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991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hild in a white shirt and jeans&#10;&#10;Description automatically generated with low confidence">
            <a:extLst>
              <a:ext uri="{FF2B5EF4-FFF2-40B4-BE49-F238E27FC236}">
                <a16:creationId xmlns:a16="http://schemas.microsoft.com/office/drawing/2014/main" id="{3BC2311D-ADEC-C25F-1C80-EA69A6EF9A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" y="1387"/>
            <a:ext cx="10691500" cy="1512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3966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130</Words>
  <Application>Microsoft Office PowerPoint</Application>
  <PresentationFormat>Custom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1_Office Theme</vt:lpstr>
      <vt:lpstr>How to add your Own QR Code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add your Own QR Code</dc:title>
  <cp:lastModifiedBy>Dana Elliott</cp:lastModifiedBy>
  <cp:revision>6</cp:revision>
  <dcterms:created xsi:type="dcterms:W3CDTF">2023-06-02T09:57:38Z</dcterms:created>
  <dcterms:modified xsi:type="dcterms:W3CDTF">2023-06-02T10:30:34Z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2023-05-18T00:00:00Z</vt:filetime>
  </property>
  <property fmtid="{D5CDD505-2E9C-101B-9397-08002B2CF9AE}" pid="3" name="Creator">
    <vt:lpwstr>Adobe InDesign 18.2 (Macintosh)</vt:lpwstr>
  </property>
  <property fmtid="{D5CDD505-2E9C-101B-9397-08002B2CF9AE}" pid="4" name="LastSaved">
    <vt:filetime>2023-06-02T00:00:00Z</vt:filetime>
  </property>
  <property fmtid="{D5CDD505-2E9C-101B-9397-08002B2CF9AE}" pid="5" name="Producer">
    <vt:lpwstr>Adobe PDF Library 17.0</vt:lpwstr>
  </property>
</Properties>
</file>