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56" r:id="rId3"/>
  </p:sldIdLst>
  <p:sldSz cx="32512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42" d="100"/>
          <a:sy n="42" d="100"/>
        </p:scale>
        <p:origin x="4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0" y="2992968"/>
            <a:ext cx="24384000" cy="6366933"/>
          </a:xfrm>
        </p:spPr>
        <p:txBody>
          <a:bodyPr anchor="b"/>
          <a:lstStyle>
            <a:lvl1pPr algn="ctr">
              <a:defRPr sz="1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4000" y="9605435"/>
            <a:ext cx="24384000" cy="4415365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215" indent="0" algn="ctr">
              <a:buNone/>
              <a:defRPr sz="5333"/>
            </a:lvl2pPr>
            <a:lvl3pPr marL="2438430" indent="0" algn="ctr">
              <a:buNone/>
              <a:defRPr sz="4800"/>
            </a:lvl3pPr>
            <a:lvl4pPr marL="3657646" indent="0" algn="ctr">
              <a:buNone/>
              <a:defRPr sz="4267"/>
            </a:lvl4pPr>
            <a:lvl5pPr marL="4876861" indent="0" algn="ctr">
              <a:buNone/>
              <a:defRPr sz="4267"/>
            </a:lvl5pPr>
            <a:lvl6pPr marL="6096076" indent="0" algn="ctr">
              <a:buNone/>
              <a:defRPr sz="4267"/>
            </a:lvl6pPr>
            <a:lvl7pPr marL="7315291" indent="0" algn="ctr">
              <a:buNone/>
              <a:defRPr sz="4267"/>
            </a:lvl7pPr>
            <a:lvl8pPr marL="8534507" indent="0" algn="ctr">
              <a:buNone/>
              <a:defRPr sz="4267"/>
            </a:lvl8pPr>
            <a:lvl9pPr marL="9753722" indent="0" algn="ctr">
              <a:buNone/>
              <a:defRPr sz="426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771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69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66400" y="973667"/>
            <a:ext cx="7010400" cy="1549823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5200" y="973667"/>
            <a:ext cx="20624800" cy="1549823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1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79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8267" y="4559303"/>
            <a:ext cx="28041600" cy="7607299"/>
          </a:xfrm>
        </p:spPr>
        <p:txBody>
          <a:bodyPr anchor="b"/>
          <a:lstStyle>
            <a:lvl1pPr>
              <a:defRPr sz="1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8267" y="12238569"/>
            <a:ext cx="28041600" cy="4000499"/>
          </a:xfrm>
        </p:spPr>
        <p:txBody>
          <a:bodyPr/>
          <a:lstStyle>
            <a:lvl1pPr marL="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1pPr>
            <a:lvl2pPr marL="1219215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2pPr>
            <a:lvl3pPr marL="243843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365764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4pPr>
            <a:lvl5pPr marL="487686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5pPr>
            <a:lvl6pPr marL="609607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6pPr>
            <a:lvl7pPr marL="731529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7pPr>
            <a:lvl8pPr marL="8534507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8pPr>
            <a:lvl9pPr marL="975372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44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35200" y="4868333"/>
            <a:ext cx="13817600" cy="11603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59200" y="4868333"/>
            <a:ext cx="13817600" cy="11603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4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973668"/>
            <a:ext cx="28041600" cy="353483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9436" y="4483101"/>
            <a:ext cx="13754099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9436" y="6680200"/>
            <a:ext cx="13754099" cy="9825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59200" y="4483101"/>
            <a:ext cx="13821835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59200" y="6680200"/>
            <a:ext cx="13821835" cy="982556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0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8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21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1219200"/>
            <a:ext cx="10485965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21835" y="2633135"/>
            <a:ext cx="16459200" cy="12996333"/>
          </a:xfrm>
        </p:spPr>
        <p:txBody>
          <a:bodyPr/>
          <a:lstStyle>
            <a:lvl1pPr>
              <a:defRPr sz="8533"/>
            </a:lvl1pPr>
            <a:lvl2pPr>
              <a:defRPr sz="7467"/>
            </a:lvl2pPr>
            <a:lvl3pPr>
              <a:defRPr sz="6400"/>
            </a:lvl3pPr>
            <a:lvl4pPr>
              <a:defRPr sz="5333"/>
            </a:lvl4pPr>
            <a:lvl5pPr>
              <a:defRPr sz="5333"/>
            </a:lvl5pPr>
            <a:lvl6pPr>
              <a:defRPr sz="5333"/>
            </a:lvl6pPr>
            <a:lvl7pPr>
              <a:defRPr sz="5333"/>
            </a:lvl7pPr>
            <a:lvl8pPr>
              <a:defRPr sz="5333"/>
            </a:lvl8pPr>
            <a:lvl9pPr>
              <a:defRPr sz="5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5486400"/>
            <a:ext cx="10485965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519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6" y="1219200"/>
            <a:ext cx="10485965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821835" y="2633135"/>
            <a:ext cx="16459200" cy="12996333"/>
          </a:xfrm>
        </p:spPr>
        <p:txBody>
          <a:bodyPr anchor="t"/>
          <a:lstStyle>
            <a:lvl1pPr marL="0" indent="0">
              <a:buNone/>
              <a:defRPr sz="8533"/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6" y="5486400"/>
            <a:ext cx="10485965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20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5200" y="973668"/>
            <a:ext cx="280416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5200" y="4868333"/>
            <a:ext cx="280416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35200" y="16950268"/>
            <a:ext cx="7315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693AC-3683-9B41-A339-A48D5018F8C1}" type="datetimeFigureOut">
              <a:rPr lang="en-US" smtClean="0"/>
              <a:t>7/29/2021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69600" y="16950268"/>
            <a:ext cx="109728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61600" y="16950268"/>
            <a:ext cx="7315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7E592-5854-A144-A4C5-9414D8F887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89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438430" rtl="0" eaLnBrk="1" latinLnBrk="0" hangingPunct="1">
        <a:lnSpc>
          <a:spcPct val="90000"/>
        </a:lnSpc>
        <a:spcBef>
          <a:spcPct val="0"/>
        </a:spcBef>
        <a:buNone/>
        <a:defRPr sz="1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2438430" rtl="0" eaLnBrk="1" latinLnBrk="0" hangingPunct="1">
        <a:lnSpc>
          <a:spcPct val="90000"/>
        </a:lnSpc>
        <a:spcBef>
          <a:spcPts val="26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1pPr>
      <a:lvl2pPr marL="182882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048038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25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6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70568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www.beaconstac.com/qr-code-generator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4828AC3-CF3A-44CC-9EF3-5D96104B91F5}"/>
              </a:ext>
            </a:extLst>
          </p:cNvPr>
          <p:cNvSpPr txBox="1">
            <a:spLocks/>
          </p:cNvSpPr>
          <p:nvPr/>
        </p:nvSpPr>
        <p:spPr>
          <a:xfrm>
            <a:off x="7376636" y="175996"/>
            <a:ext cx="9435331" cy="142388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24384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z="4400" b="1" dirty="0">
                <a:solidFill>
                  <a:srgbClr val="0046A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to add your Own QR Code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345B5E62-E385-4367-9079-ECA39E78AFB2}"/>
              </a:ext>
            </a:extLst>
          </p:cNvPr>
          <p:cNvSpPr txBox="1">
            <a:spLocks/>
          </p:cNvSpPr>
          <p:nvPr/>
        </p:nvSpPr>
        <p:spPr>
          <a:xfrm>
            <a:off x="868412" y="3423915"/>
            <a:ext cx="23614648" cy="1211433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2438430" rtl="0" eaLnBrk="1" latinLnBrk="0" hangingPunct="1">
              <a:lnSpc>
                <a:spcPct val="90000"/>
              </a:lnSpc>
              <a:spcBef>
                <a:spcPts val="2667"/>
              </a:spcBef>
              <a:buFont typeface="Arial" panose="020B0604020202020204" pitchFamily="34" charset="0"/>
              <a:buNone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15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5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430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646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6861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076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291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507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3722" indent="0" algn="ctr" defTabSz="243843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1. Find the website address for your Fundraising Page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This is the page you send people to, to donate. You can find this by selecting “Fundraising Page” in the top right once you have logged in.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dirty="0">
              <a:solidFill>
                <a:srgbClr val="00B0F0"/>
              </a:solidFill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2. Generate a QR code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There are many </a:t>
            </a:r>
            <a:r>
              <a:rPr lang="en-AU" sz="3800" b="1" dirty="0">
                <a:cs typeface="Arial" panose="020B0604020202020204" pitchFamily="34" charset="0"/>
              </a:rPr>
              <a:t>free QR code generators</a:t>
            </a:r>
            <a:r>
              <a:rPr lang="en-AU" sz="3800" dirty="0">
                <a:cs typeface="Arial" panose="020B0604020202020204" pitchFamily="34" charset="0"/>
              </a:rPr>
              <a:t> online. Many supporters have been using </a:t>
            </a:r>
            <a:r>
              <a:rPr lang="en-AU" sz="3800" dirty="0" err="1">
                <a:cs typeface="Arial" panose="020B0604020202020204" pitchFamily="34" charset="0"/>
              </a:rPr>
              <a:t>Beaconstac</a:t>
            </a:r>
            <a:r>
              <a:rPr lang="en-AU" sz="3800" dirty="0">
                <a:cs typeface="Arial" panose="020B0604020202020204" pitchFamily="34" charset="0"/>
              </a:rPr>
              <a:t>: </a:t>
            </a:r>
            <a:r>
              <a:rPr lang="en-AU" sz="3800" dirty="0">
                <a:cs typeface="Arial" panose="020B0604020202020204" pitchFamily="34" charset="0"/>
                <a:hlinkClick r:id="rId2"/>
              </a:rPr>
              <a:t>https://www.beaconstac.com/qr-code-generator</a:t>
            </a:r>
            <a:r>
              <a:rPr lang="en-AU" sz="3800" dirty="0">
                <a:cs typeface="Arial" panose="020B0604020202020204" pitchFamily="34" charset="0"/>
              </a:rPr>
              <a:t> 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Enter the </a:t>
            </a:r>
            <a:r>
              <a:rPr lang="en-AU" sz="3800" b="1" dirty="0">
                <a:cs typeface="Arial" panose="020B0604020202020204" pitchFamily="34" charset="0"/>
              </a:rPr>
              <a:t>website address (URL) for your Fundraising Page</a:t>
            </a:r>
            <a:r>
              <a:rPr lang="en-AU" sz="3800" dirty="0">
                <a:cs typeface="Arial" panose="020B0604020202020204" pitchFamily="34" charset="0"/>
              </a:rPr>
              <a:t>.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Then simply </a:t>
            </a:r>
            <a:r>
              <a:rPr lang="en-AU" sz="3800" b="1" dirty="0">
                <a:cs typeface="Arial" panose="020B0604020202020204" pitchFamily="34" charset="0"/>
              </a:rPr>
              <a:t>Download </a:t>
            </a:r>
            <a:r>
              <a:rPr lang="en-AU" sz="3800" dirty="0">
                <a:cs typeface="Arial" panose="020B0604020202020204" pitchFamily="34" charset="0"/>
              </a:rPr>
              <a:t>your QR code</a:t>
            </a: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3. Insert QR code onto Virtual background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b="1" dirty="0">
                <a:cs typeface="Arial" panose="020B0604020202020204" pitchFamily="34" charset="0"/>
              </a:rPr>
              <a:t>Insert your QR code</a:t>
            </a:r>
            <a:r>
              <a:rPr lang="en-AU" sz="3800" dirty="0">
                <a:cs typeface="Arial" panose="020B0604020202020204" pitchFamily="34" charset="0"/>
              </a:rPr>
              <a:t> into the white box on your chosen Virtual Background</a:t>
            </a: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endParaRPr lang="en-AU" sz="3800" b="1" dirty="0">
              <a:cs typeface="Arial" panose="020B0604020202020204" pitchFamily="34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</a:pP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4. </a:t>
            </a:r>
            <a:r>
              <a:rPr lang="en-AU" sz="3800" b="1" u="sng" dirty="0">
                <a:solidFill>
                  <a:srgbClr val="00B0F0"/>
                </a:solidFill>
                <a:cs typeface="Arial" panose="020B0604020202020204" pitchFamily="34" charset="0"/>
              </a:rPr>
              <a:t>Save the slide as a jpg </a:t>
            </a:r>
            <a:r>
              <a:rPr lang="en-AU" sz="3800" b="1" dirty="0">
                <a:solidFill>
                  <a:srgbClr val="00B0F0"/>
                </a:solidFill>
                <a:cs typeface="Arial" panose="020B0604020202020204" pitchFamily="34" charset="0"/>
              </a:rPr>
              <a:t>so that it can be inserted into Zoom/Teams etc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Select Slide with QR code on it</a:t>
            </a:r>
          </a:p>
          <a:p>
            <a:pPr marL="571500" indent="-571500" algn="l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en-AU" sz="3800" dirty="0">
                <a:cs typeface="Arial" panose="020B0604020202020204" pitchFamily="34" charset="0"/>
              </a:rPr>
              <a:t>Then press: </a:t>
            </a:r>
            <a:r>
              <a:rPr lang="en-AU" sz="3800" b="1" dirty="0">
                <a:cs typeface="Arial" panose="020B0604020202020204" pitchFamily="34" charset="0"/>
              </a:rPr>
              <a:t>File </a:t>
            </a:r>
            <a:r>
              <a:rPr lang="en-AU" sz="3800" dirty="0">
                <a:cs typeface="Arial" panose="020B0604020202020204" pitchFamily="34" charset="0"/>
              </a:rPr>
              <a:t>– </a:t>
            </a:r>
            <a:r>
              <a:rPr lang="en-AU" sz="3800" b="1" dirty="0">
                <a:cs typeface="Arial" panose="020B0604020202020204" pitchFamily="34" charset="0"/>
              </a:rPr>
              <a:t>Save As </a:t>
            </a:r>
            <a:r>
              <a:rPr lang="en-AU" sz="3800" dirty="0">
                <a:cs typeface="Arial" panose="020B0604020202020204" pitchFamily="34" charset="0"/>
              </a:rPr>
              <a:t>– Change to </a:t>
            </a:r>
            <a:r>
              <a:rPr lang="en-AU" sz="3800" b="1" dirty="0">
                <a:cs typeface="Arial" panose="020B0604020202020204" pitchFamily="34" charset="0"/>
              </a:rPr>
              <a:t>JPG</a:t>
            </a:r>
          </a:p>
          <a:p>
            <a:pPr>
              <a:buClr>
                <a:srgbClr val="00B0F0"/>
              </a:buClr>
            </a:pPr>
            <a:endParaRPr lang="en-AU" sz="2400" b="1" dirty="0"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  <a:p>
            <a:pPr>
              <a:buClr>
                <a:srgbClr val="00B0F0"/>
              </a:buClr>
            </a:pPr>
            <a:endParaRPr lang="en-AU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C574D29-AF59-4F38-B1FB-9FDA9C12E76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61" y="554392"/>
            <a:ext cx="5974333" cy="1455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90B0D6-2243-481A-8497-AA33B15E0A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45818" y="887936"/>
            <a:ext cx="2972855" cy="39322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8D0A656-8EE0-4A48-B1AF-9C1033F3A7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2587" y="5497782"/>
            <a:ext cx="8444467" cy="416709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57C000E-8056-4006-AE9B-A3AF9A54DF7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12024" y="13738861"/>
            <a:ext cx="7640445" cy="428518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15C6F37-74B0-4A79-8833-8D3F4E1ECB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16667" y="10453779"/>
            <a:ext cx="4378503" cy="24304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3920C88-4022-4F3A-A4A7-0DE580815E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73410" y="10453779"/>
            <a:ext cx="4412183" cy="243044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4F6A5BD-BA81-4F19-BE7B-FFA1807348EE}"/>
              </a:ext>
            </a:extLst>
          </p:cNvPr>
          <p:cNvCxnSpPr>
            <a:cxnSpLocks/>
          </p:cNvCxnSpPr>
          <p:nvPr/>
        </p:nvCxnSpPr>
        <p:spPr>
          <a:xfrm>
            <a:off x="25826546" y="10768709"/>
            <a:ext cx="5354494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25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0408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156</Words>
  <Application>Microsoft Office PowerPoint</Application>
  <PresentationFormat>Custom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Jagger</dc:creator>
  <cp:lastModifiedBy>Dana Elliott</cp:lastModifiedBy>
  <cp:revision>5</cp:revision>
  <dcterms:created xsi:type="dcterms:W3CDTF">2021-07-18T23:51:01Z</dcterms:created>
  <dcterms:modified xsi:type="dcterms:W3CDTF">2021-07-29T10:19:31Z</dcterms:modified>
</cp:coreProperties>
</file>