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1" r:id="rId2"/>
    <p:sldId id="256" r:id="rId3"/>
    <p:sldId id="257" r:id="rId4"/>
    <p:sldId id="259" r:id="rId5"/>
    <p:sldId id="260" r:id="rId6"/>
    <p:sldId id="258" r:id="rId7"/>
  </p:sldIdLst>
  <p:sldSz cx="106918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6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>
      <p:cViewPr varScale="1">
        <p:scale>
          <a:sx n="39" d="100"/>
          <a:sy n="39" d="100"/>
        </p:scale>
        <p:origin x="1814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08414-8E9B-334D-8FB4-C00392BC0C74}" type="datetimeFigureOut">
              <a:rPr lang="en-US" smtClean="0"/>
              <a:t>8/3/2022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87FF-E1DB-7B4E-AD1C-CB40A4643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201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08414-8E9B-334D-8FB4-C00392BC0C74}" type="datetimeFigureOut">
              <a:rPr lang="en-US" smtClean="0"/>
              <a:t>8/3/2022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87FF-E1DB-7B4E-AD1C-CB40A4643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760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08414-8E9B-334D-8FB4-C00392BC0C74}" type="datetimeFigureOut">
              <a:rPr lang="en-US" smtClean="0"/>
              <a:t>8/3/2022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87FF-E1DB-7B4E-AD1C-CB40A4643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708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08414-8E9B-334D-8FB4-C00392BC0C74}" type="datetimeFigureOut">
              <a:rPr lang="en-US" smtClean="0"/>
              <a:t>8/3/2022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87FF-E1DB-7B4E-AD1C-CB40A4643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695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08414-8E9B-334D-8FB4-C00392BC0C74}" type="datetimeFigureOut">
              <a:rPr lang="en-US" smtClean="0"/>
              <a:t>8/3/2022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87FF-E1DB-7B4E-AD1C-CB40A4643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846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08414-8E9B-334D-8FB4-C00392BC0C74}" type="datetimeFigureOut">
              <a:rPr lang="en-US" smtClean="0"/>
              <a:t>8/3/2022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87FF-E1DB-7B4E-AD1C-CB40A4643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75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08414-8E9B-334D-8FB4-C00392BC0C74}" type="datetimeFigureOut">
              <a:rPr lang="en-US" smtClean="0"/>
              <a:t>8/3/2022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87FF-E1DB-7B4E-AD1C-CB40A4643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688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08414-8E9B-334D-8FB4-C00392BC0C74}" type="datetimeFigureOut">
              <a:rPr lang="en-US" smtClean="0"/>
              <a:t>8/3/2022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87FF-E1DB-7B4E-AD1C-CB40A4643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331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08414-8E9B-334D-8FB4-C00392BC0C74}" type="datetimeFigureOut">
              <a:rPr lang="en-US" smtClean="0"/>
              <a:t>8/3/2022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87FF-E1DB-7B4E-AD1C-CB40A4643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078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08414-8E9B-334D-8FB4-C00392BC0C74}" type="datetimeFigureOut">
              <a:rPr lang="en-US" smtClean="0"/>
              <a:t>8/3/2022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87FF-E1DB-7B4E-AD1C-CB40A4643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271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08414-8E9B-334D-8FB4-C00392BC0C74}" type="datetimeFigureOut">
              <a:rPr lang="en-US" smtClean="0"/>
              <a:t>8/3/2022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A87FF-E1DB-7B4E-AD1C-CB40A4643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011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08414-8E9B-334D-8FB4-C00392BC0C74}" type="datetimeFigureOut">
              <a:rPr lang="en-US" smtClean="0"/>
              <a:t>8/3/2022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A87FF-E1DB-7B4E-AD1C-CB40A4643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372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564FF-F1F8-4AD2-B2DA-FF2C1FBC7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2056" y="319691"/>
            <a:ext cx="5327601" cy="1423881"/>
          </a:xfrm>
        </p:spPr>
        <p:txBody>
          <a:bodyPr>
            <a:normAutofit/>
          </a:bodyPr>
          <a:lstStyle/>
          <a:p>
            <a:pPr algn="ctr"/>
            <a:r>
              <a:rPr lang="en-AU" sz="3600" b="1" dirty="0">
                <a:solidFill>
                  <a:srgbClr val="0046A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to add your Own QR Code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2BBCD5-ABF8-4ED5-93F5-2FD4B905D9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8412" y="2310327"/>
            <a:ext cx="9221689" cy="9593089"/>
          </a:xfrm>
        </p:spPr>
        <p:txBody>
          <a:bodyPr>
            <a:normAutofit/>
          </a:bodyPr>
          <a:lstStyle/>
          <a:p>
            <a:pPr marL="457200" indent="-457200">
              <a:buClr>
                <a:srgbClr val="00B0F0"/>
              </a:buClr>
              <a:buAutoNum type="arabicPeriod"/>
            </a:pPr>
            <a:r>
              <a:rPr lang="en-AU" sz="2400" b="1" dirty="0">
                <a:solidFill>
                  <a:srgbClr val="00B0F0"/>
                </a:solidFill>
                <a:cs typeface="Arial" panose="020B0604020202020204" pitchFamily="34" charset="0"/>
              </a:rPr>
              <a:t>Find the website address for your Fundraising Page</a:t>
            </a:r>
          </a:p>
          <a:p>
            <a:pPr>
              <a:buClr>
                <a:srgbClr val="00B0F0"/>
              </a:buClr>
            </a:pPr>
            <a:r>
              <a:rPr lang="en-AU" sz="2400" dirty="0">
                <a:cs typeface="Arial" panose="020B0604020202020204" pitchFamily="34" charset="0"/>
              </a:rPr>
              <a:t>This is the page you send people to, to donate. </a:t>
            </a:r>
            <a:br>
              <a:rPr lang="en-AU" sz="2400" dirty="0">
                <a:cs typeface="Arial" panose="020B0604020202020204" pitchFamily="34" charset="0"/>
              </a:rPr>
            </a:br>
            <a:r>
              <a:rPr lang="en-AU" sz="2400" dirty="0">
                <a:cs typeface="Arial" panose="020B0604020202020204" pitchFamily="34" charset="0"/>
              </a:rPr>
              <a:t>You can find this by selecting “Fundraising Page”</a:t>
            </a:r>
            <a:br>
              <a:rPr lang="en-AU" sz="2400" dirty="0">
                <a:cs typeface="Arial" panose="020B0604020202020204" pitchFamily="34" charset="0"/>
              </a:rPr>
            </a:br>
            <a:r>
              <a:rPr lang="en-AU" sz="2400" dirty="0">
                <a:cs typeface="Arial" panose="020B0604020202020204" pitchFamily="34" charset="0"/>
              </a:rPr>
              <a:t>in the top right once you have logged in.</a:t>
            </a:r>
          </a:p>
          <a:p>
            <a:pPr marL="0" indent="0">
              <a:buClr>
                <a:srgbClr val="00B0F0"/>
              </a:buClr>
              <a:buNone/>
            </a:pPr>
            <a:endParaRPr lang="en-AU" sz="2400" dirty="0">
              <a:cs typeface="Arial" panose="020B0604020202020204" pitchFamily="34" charset="0"/>
            </a:endParaRPr>
          </a:p>
          <a:p>
            <a:pPr marL="0" indent="0">
              <a:buClr>
                <a:srgbClr val="00B0F0"/>
              </a:buClr>
              <a:buNone/>
            </a:pPr>
            <a:endParaRPr lang="en-AU" sz="2400" dirty="0">
              <a:solidFill>
                <a:srgbClr val="00B0F0"/>
              </a:solidFill>
              <a:cs typeface="Arial" panose="020B0604020202020204" pitchFamily="34" charset="0"/>
            </a:endParaRPr>
          </a:p>
          <a:p>
            <a:pPr marL="0" indent="0">
              <a:buClr>
                <a:srgbClr val="00B0F0"/>
              </a:buClr>
              <a:buNone/>
            </a:pPr>
            <a:r>
              <a:rPr lang="en-AU" sz="2400" b="1" dirty="0">
                <a:solidFill>
                  <a:srgbClr val="00B0F0"/>
                </a:solidFill>
                <a:cs typeface="Arial" panose="020B0604020202020204" pitchFamily="34" charset="0"/>
              </a:rPr>
              <a:t>2. Generate a QR code</a:t>
            </a:r>
          </a:p>
          <a:p>
            <a:pPr>
              <a:buClr>
                <a:srgbClr val="00B0F0"/>
              </a:buClr>
            </a:pPr>
            <a:r>
              <a:rPr lang="en-AU" sz="2400" dirty="0">
                <a:cs typeface="Arial" panose="020B0604020202020204" pitchFamily="34" charset="0"/>
              </a:rPr>
              <a:t>There are many </a:t>
            </a:r>
            <a:r>
              <a:rPr lang="en-AU" sz="2400" b="1" dirty="0">
                <a:cs typeface="Arial" panose="020B0604020202020204" pitchFamily="34" charset="0"/>
              </a:rPr>
              <a:t>free QR code generators</a:t>
            </a:r>
            <a:r>
              <a:rPr lang="en-AU" sz="2400" dirty="0">
                <a:cs typeface="Arial" panose="020B0604020202020204" pitchFamily="34" charset="0"/>
              </a:rPr>
              <a:t> online.</a:t>
            </a:r>
          </a:p>
          <a:p>
            <a:pPr>
              <a:buClr>
                <a:srgbClr val="00B0F0"/>
              </a:buClr>
            </a:pPr>
            <a:r>
              <a:rPr lang="en-AU" sz="2400" dirty="0">
                <a:cs typeface="Arial" panose="020B0604020202020204" pitchFamily="34" charset="0"/>
              </a:rPr>
              <a:t>Enter the </a:t>
            </a:r>
            <a:r>
              <a:rPr lang="en-AU" sz="2400" b="1" dirty="0">
                <a:cs typeface="Arial" panose="020B0604020202020204" pitchFamily="34" charset="0"/>
              </a:rPr>
              <a:t>website address (URL) for your Fundraising Page</a:t>
            </a:r>
            <a:r>
              <a:rPr lang="en-AU" sz="2400" dirty="0">
                <a:cs typeface="Arial" panose="020B0604020202020204" pitchFamily="34" charset="0"/>
              </a:rPr>
              <a:t>.</a:t>
            </a:r>
          </a:p>
          <a:p>
            <a:pPr>
              <a:buClr>
                <a:srgbClr val="00B0F0"/>
              </a:buClr>
            </a:pPr>
            <a:r>
              <a:rPr lang="en-AU" sz="2400" dirty="0">
                <a:cs typeface="Arial" panose="020B0604020202020204" pitchFamily="34" charset="0"/>
              </a:rPr>
              <a:t>Then simply </a:t>
            </a:r>
            <a:r>
              <a:rPr lang="en-AU" sz="2400" b="1" dirty="0">
                <a:cs typeface="Arial" panose="020B0604020202020204" pitchFamily="34" charset="0"/>
              </a:rPr>
              <a:t>Download</a:t>
            </a:r>
            <a:r>
              <a:rPr lang="en-AU" sz="2400" dirty="0">
                <a:cs typeface="Arial" panose="020B0604020202020204" pitchFamily="34" charset="0"/>
              </a:rPr>
              <a:t> your code</a:t>
            </a:r>
          </a:p>
          <a:p>
            <a:pPr>
              <a:buClr>
                <a:srgbClr val="00B0F0"/>
              </a:buClr>
            </a:pPr>
            <a:endParaRPr lang="en-AU" sz="2400" b="1" dirty="0">
              <a:cs typeface="Arial" panose="020B0604020202020204" pitchFamily="34" charset="0"/>
            </a:endParaRPr>
          </a:p>
          <a:p>
            <a:pPr marL="0" indent="0">
              <a:buClr>
                <a:srgbClr val="00B0F0"/>
              </a:buClr>
              <a:buNone/>
            </a:pPr>
            <a:r>
              <a:rPr lang="en-AU" sz="2400" dirty="0">
                <a:cs typeface="Arial" panose="020B0604020202020204" pitchFamily="34" charset="0"/>
              </a:rPr>
              <a:t>or in Chrome right click on your fundraising page and select </a:t>
            </a:r>
            <a:br>
              <a:rPr lang="en-AU" sz="2400" dirty="0">
                <a:cs typeface="Arial" panose="020B0604020202020204" pitchFamily="34" charset="0"/>
              </a:rPr>
            </a:br>
            <a:r>
              <a:rPr lang="en-AU" sz="2400" b="1" dirty="0">
                <a:cs typeface="Arial" panose="020B0604020202020204" pitchFamily="34" charset="0"/>
              </a:rPr>
              <a:t>Create QR code for this page</a:t>
            </a:r>
          </a:p>
          <a:p>
            <a:pPr marL="0" indent="0">
              <a:buClr>
                <a:srgbClr val="00B0F0"/>
              </a:buClr>
              <a:buNone/>
            </a:pPr>
            <a:endParaRPr lang="en-AU" sz="2400" b="1" dirty="0">
              <a:cs typeface="Arial" panose="020B0604020202020204" pitchFamily="34" charset="0"/>
            </a:endParaRPr>
          </a:p>
          <a:p>
            <a:pPr marL="0" indent="0">
              <a:buClr>
                <a:srgbClr val="00B0F0"/>
              </a:buClr>
              <a:buNone/>
            </a:pPr>
            <a:r>
              <a:rPr lang="en-AU" sz="2400" dirty="0">
                <a:cs typeface="Arial" panose="020B0604020202020204" pitchFamily="34" charset="0"/>
              </a:rPr>
              <a:t>Note: we cannot guarantee how long the codes will be active for. </a:t>
            </a:r>
          </a:p>
          <a:p>
            <a:pPr marL="0" indent="0">
              <a:buClr>
                <a:srgbClr val="00B0F0"/>
              </a:buClr>
              <a:buNone/>
            </a:pPr>
            <a:endParaRPr lang="en-AU" sz="2400" b="1" dirty="0">
              <a:cs typeface="Arial" panose="020B0604020202020204" pitchFamily="34" charset="0"/>
            </a:endParaRPr>
          </a:p>
          <a:p>
            <a:pPr marL="0" indent="0">
              <a:buClr>
                <a:srgbClr val="00B0F0"/>
              </a:buClr>
              <a:buNone/>
            </a:pPr>
            <a:r>
              <a:rPr lang="en-AU" sz="2400" b="1" dirty="0">
                <a:solidFill>
                  <a:srgbClr val="00B0F0"/>
                </a:solidFill>
                <a:cs typeface="Arial" panose="020B0604020202020204" pitchFamily="34" charset="0"/>
              </a:rPr>
              <a:t>3. Insert QR code onto Poster</a:t>
            </a:r>
          </a:p>
          <a:p>
            <a:pPr>
              <a:buClr>
                <a:srgbClr val="00B0F0"/>
              </a:buClr>
            </a:pPr>
            <a:r>
              <a:rPr lang="en-AU" sz="2400" dirty="0">
                <a:cs typeface="Arial" panose="020B0604020202020204" pitchFamily="34" charset="0"/>
              </a:rPr>
              <a:t>Insert code into the white box on your chosen Poster</a:t>
            </a:r>
          </a:p>
          <a:p>
            <a:pPr>
              <a:buClr>
                <a:srgbClr val="00B0F0"/>
              </a:buClr>
            </a:pPr>
            <a:endParaRPr lang="en-AU" sz="2400" b="1" dirty="0">
              <a:cs typeface="Arial" panose="020B0604020202020204" pitchFamily="34" charset="0"/>
            </a:endParaRPr>
          </a:p>
          <a:p>
            <a:pPr>
              <a:buClr>
                <a:srgbClr val="00B0F0"/>
              </a:buClr>
            </a:pPr>
            <a:endParaRPr lang="en-AU" sz="2400" b="1" dirty="0">
              <a:cs typeface="Arial" panose="020B0604020202020204" pitchFamily="34" charset="0"/>
            </a:endParaRPr>
          </a:p>
          <a:p>
            <a:pPr>
              <a:buClr>
                <a:srgbClr val="00B0F0"/>
              </a:buClr>
            </a:pPr>
            <a:endParaRPr lang="en-AU" sz="2400" dirty="0"/>
          </a:p>
          <a:p>
            <a:pPr>
              <a:buClr>
                <a:srgbClr val="00B0F0"/>
              </a:buClr>
            </a:pPr>
            <a:endParaRPr lang="en-AU" sz="2400" dirty="0"/>
          </a:p>
          <a:p>
            <a:pPr>
              <a:buClr>
                <a:srgbClr val="00B0F0"/>
              </a:buClr>
            </a:pPr>
            <a:endParaRPr lang="en-AU" sz="2400" dirty="0"/>
          </a:p>
          <a:p>
            <a:pPr>
              <a:buClr>
                <a:srgbClr val="00B0F0"/>
              </a:buClr>
            </a:pPr>
            <a:endParaRPr lang="en-AU" sz="2400" dirty="0"/>
          </a:p>
          <a:p>
            <a:pPr>
              <a:buClr>
                <a:srgbClr val="00B0F0"/>
              </a:buClr>
            </a:pPr>
            <a:endParaRPr lang="en-AU" sz="2400" dirty="0"/>
          </a:p>
          <a:p>
            <a:pPr marL="0" indent="0">
              <a:buClr>
                <a:srgbClr val="00B0F0"/>
              </a:buClr>
              <a:buNone/>
            </a:pPr>
            <a:endParaRPr lang="en-AU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A502D5-21D5-49AB-8406-613987D9AA7E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562" y="554392"/>
            <a:ext cx="3886944" cy="94704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F6DA059-A0B2-490A-B0C4-BD38076245D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88275" y="1743572"/>
            <a:ext cx="2386757" cy="3157023"/>
          </a:xfrm>
          <a:prstGeom prst="rect">
            <a:avLst/>
          </a:prstGeom>
        </p:spPr>
      </p:pic>
      <p:pic>
        <p:nvPicPr>
          <p:cNvPr id="6" name="Picture 5" descr="A person standing in front of a poster&#10;&#10;Description automatically generated with medium confidence">
            <a:extLst>
              <a:ext uri="{FF2B5EF4-FFF2-40B4-BE49-F238E27FC236}">
                <a16:creationId xmlns:a16="http://schemas.microsoft.com/office/drawing/2014/main" id="{74268AFD-E147-4392-D784-9A7847E05F5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542" y="10716784"/>
            <a:ext cx="2956671" cy="4183637"/>
          </a:xfrm>
          <a:prstGeom prst="rect">
            <a:avLst/>
          </a:prstGeom>
        </p:spPr>
      </p:pic>
      <p:pic>
        <p:nvPicPr>
          <p:cNvPr id="12" name="Picture 11" descr="A person standing in front of a poster&#10;&#10;Description automatically generated with medium confidence">
            <a:extLst>
              <a:ext uri="{FF2B5EF4-FFF2-40B4-BE49-F238E27FC236}">
                <a16:creationId xmlns:a16="http://schemas.microsoft.com/office/drawing/2014/main" id="{8ABE3CAA-8E04-20C7-03E4-B244ADB64AE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7655" y="10717204"/>
            <a:ext cx="2956671" cy="418363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A8CC6DF-B74A-FB9F-2CF1-C3946CAE67F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60889" y="13989246"/>
            <a:ext cx="511966" cy="470739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1A81542-6432-4367-93CE-A7989DB5ECA6}"/>
              </a:ext>
            </a:extLst>
          </p:cNvPr>
          <p:cNvCxnSpPr>
            <a:cxnSpLocks/>
          </p:cNvCxnSpPr>
          <p:nvPr/>
        </p:nvCxnSpPr>
        <p:spPr>
          <a:xfrm flipH="1">
            <a:off x="1510748" y="14225520"/>
            <a:ext cx="4256907" cy="0"/>
          </a:xfrm>
          <a:prstGeom prst="straightConnector1">
            <a:avLst/>
          </a:prstGeom>
          <a:ln w="34925">
            <a:solidFill>
              <a:srgbClr val="FF0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4088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3674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65641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8815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9052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20428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3898</TotalTime>
  <Words>130</Words>
  <Application>Microsoft Office PowerPoint</Application>
  <PresentationFormat>Custom</PresentationFormat>
  <Paragraphs>22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Open Sans</vt:lpstr>
      <vt:lpstr>Office Theme</vt:lpstr>
      <vt:lpstr>How to add your Own QR Code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Graham Jagger</dc:creator>
  <cp:lastModifiedBy>Dana Elliott</cp:lastModifiedBy>
  <cp:revision>13</cp:revision>
  <dcterms:created xsi:type="dcterms:W3CDTF">2021-07-14T05:28:57Z</dcterms:created>
  <dcterms:modified xsi:type="dcterms:W3CDTF">2022-08-03T05:00:32Z</dcterms:modified>
</cp:coreProperties>
</file>