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9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B407EF-86FD-4C7D-B755-C40EAEF34D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D9C0CE-129D-4989-97B2-CA3A3E8E2D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304A47-480D-45E5-848C-BA9302362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3B5-B11A-411B-9D8F-C6DF2465A405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88A3F2-E191-4609-87ED-9D661A206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353031-8667-4AB3-B020-81FAAFADE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59438-18BE-4D42-A4DB-466EE63CF1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6094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EBC35-9342-451E-8F69-8CDD880455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E7C2D5-4F06-439E-9EA3-C40020ED0A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332831-1FEE-4934-8028-CE176A60E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3B5-B11A-411B-9D8F-C6DF2465A405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98DCA1-7B6E-4C6B-884A-FF2D075E3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158E4C-3877-4C36-A067-DD409B842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59438-18BE-4D42-A4DB-466EE63CF1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4365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86B2221-7209-4CC9-AF44-C1A69EF777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00FF30-BBAF-463D-B416-266DC967E7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AB5985-7646-43F7-997B-399A5AF30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3B5-B11A-411B-9D8F-C6DF2465A405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0C388C-407B-4837-8362-31F0D2373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6AD62-7DA3-43D3-BCD4-A9D44A790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59438-18BE-4D42-A4DB-466EE63CF1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30827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39AB31E-D7BE-6745-8E86-015E1FB0BCE8}"/>
              </a:ext>
            </a:extLst>
          </p:cNvPr>
          <p:cNvSpPr/>
          <p:nvPr userDrawn="1"/>
        </p:nvSpPr>
        <p:spPr>
          <a:xfrm>
            <a:off x="0" y="5724908"/>
            <a:ext cx="12192000" cy="1133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A2119F-72F5-234C-87FB-D29421C7E647}"/>
              </a:ext>
            </a:extLst>
          </p:cNvPr>
          <p:cNvSpPr txBox="1"/>
          <p:nvPr userDrawn="1"/>
        </p:nvSpPr>
        <p:spPr>
          <a:xfrm>
            <a:off x="698911" y="1844843"/>
            <a:ext cx="5397089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46AD"/>
                </a:solidFill>
                <a:latin typeface="ITC Lubalin Graph Demi" pitchFamily="2" charset="0"/>
              </a:rPr>
              <a:t>Presentation Title</a:t>
            </a:r>
          </a:p>
          <a:p>
            <a:r>
              <a:rPr lang="en-US" sz="2400" b="0" dirty="0">
                <a:solidFill>
                  <a:srgbClr val="00AEEF"/>
                </a:solidFill>
                <a:latin typeface="ITC Lubalin Graph Demi" pitchFamily="2" charset="0"/>
              </a:rPr>
              <a:t>Subheading</a:t>
            </a:r>
          </a:p>
          <a:p>
            <a:endParaRPr lang="en-US" sz="3600" b="1" dirty="0">
              <a:solidFill>
                <a:srgbClr val="0046AD"/>
              </a:solidFill>
              <a:latin typeface="ITC Lubalin Graph Demi" pitchFamily="2" charset="0"/>
            </a:endParaRPr>
          </a:p>
          <a:p>
            <a:r>
              <a:rPr lang="en-US" dirty="0">
                <a:solidFill>
                  <a:srgbClr val="0046A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Presented by</a:t>
            </a:r>
          </a:p>
        </p:txBody>
      </p:sp>
    </p:spTree>
    <p:extLst>
      <p:ext uri="{BB962C8B-B14F-4D97-AF65-F5344CB8AC3E}">
        <p14:creationId xmlns:p14="http://schemas.microsoft.com/office/powerpoint/2010/main" val="2750968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C0D4C-8955-4349-B78A-DEF72A69F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3DDFB6-2A3F-477C-B94F-349D005861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9BD705-E788-483A-926D-8774A2F9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3B5-B11A-411B-9D8F-C6DF2465A405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0D56C6-9E5E-42AA-A69A-BE215047D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D1CECD-689D-40AD-AA84-EDEE60FFD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59438-18BE-4D42-A4DB-466EE63CF1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79941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1CDAF8-4011-429D-A7F7-8801A6BE8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1D297A-556F-44D5-9B77-76CD6E09E7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62E77D-EB9B-4A6A-88E7-031C362C43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3B5-B11A-411B-9D8F-C6DF2465A405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665A7B-BC26-4CCD-9597-D4CB5B520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59911-AACF-4001-A026-0499DB79B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59438-18BE-4D42-A4DB-466EE63CF1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7358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B3A99-47CB-4F93-87C7-2C21BB6F43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9EC904-C68B-4912-95BF-B1C3F7C8ED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E87B607-E621-48DC-B3A7-94DFEDBBE0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244015-C015-4DFB-9CAA-3D90B2EE89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3B5-B11A-411B-9D8F-C6DF2465A405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1ACDF9-4C46-4FE3-86E0-C8F6E5672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864964-9277-48F9-A706-FF7DC8264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59438-18BE-4D42-A4DB-466EE63CF1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4296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B4F68-AB0E-439A-9944-E63A74ED2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2154B6-4FFE-490B-A9A5-DA415C786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DFDD4E-8025-4A9D-B36D-14ACADFD3D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6382D7-D775-477C-9E03-E75186313D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4360DB-25DA-48B2-81F4-C00F1F9128B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7CC6DC-BAB3-4B0A-8575-7468FC245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3B5-B11A-411B-9D8F-C6DF2465A405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AAF8980-2B5D-4437-B64A-067DDABF65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FF9EBB-EE83-47EE-A9E1-4FEF65917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59438-18BE-4D42-A4DB-466EE63CF1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8035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DE073-1431-442E-97EC-8ABA822C3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953F0B-33FE-4E9F-9BAF-4714A5086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3B5-B11A-411B-9D8F-C6DF2465A405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7BDAF4-AE33-4A83-B156-B9BD95159B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A76DD8-C362-45F0-BE30-CCF9DD4733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59438-18BE-4D42-A4DB-466EE63CF1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17435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08D3893-8A6C-49AF-A6FA-FC00B9AA9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3B5-B11A-411B-9D8F-C6DF2465A405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1C8D5D-E754-4D01-A037-DCEA3B2EBE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61DF0E-0253-4E66-9A8A-01EE7E2C4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59438-18BE-4D42-A4DB-466EE63CF1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34058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A71E5-20BD-4DDA-B3DE-CF6BE23A0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839A71-626A-425D-BE29-6F7E4352B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23DB19-3FA9-4E9D-BB93-0F93E08EEE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CC8FF3-EFC1-4B76-93CA-32D9F8089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3B5-B11A-411B-9D8F-C6DF2465A405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E3E9C1-0E75-4438-8EA5-AECF460CA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8989B5-961C-4F8F-8C3C-B283D877C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59438-18BE-4D42-A4DB-466EE63CF1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26076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E6F36A-D9C5-4FB5-8E46-A942D60899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633A872-9A72-4B2C-ABDF-BFCB6BE103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546F33-B91D-47E0-997E-EE605C69F2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BB5117-4CF0-4E05-9A38-3CE426A0F1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CC3B5-B11A-411B-9D8F-C6DF2465A405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1F8556-3BD4-459F-8EEC-52C62052B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55D0A8-6044-4187-A852-8E483E0CE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A59438-18BE-4D42-A4DB-466EE63CF1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4019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D7F703-ABC8-4C73-9866-27636EA37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7FD26A-2917-48E2-B4D1-F250290AFD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37099C-6268-4311-9A3D-4A8DE350C2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CC3B5-B11A-411B-9D8F-C6DF2465A405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267B1-A829-48A4-BF25-D785D96D1B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8C794-34F6-4D7A-9C10-C75EA167E5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A59438-18BE-4D42-A4DB-466EE63CF1C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17222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pr3srEn_TkM?feature=oembed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8">
            <a:extLst>
              <a:ext uri="{FF2B5EF4-FFF2-40B4-BE49-F238E27FC236}">
                <a16:creationId xmlns:a16="http://schemas.microsoft.com/office/drawing/2014/main" id="{A2C555F4-D66A-0345-B6C8-83D4864499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" b="8509"/>
          <a:stretch/>
        </p:blipFill>
        <p:spPr bwMode="auto">
          <a:xfrm>
            <a:off x="-161925" y="0"/>
            <a:ext cx="12520613" cy="675914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E868A91D-8C2E-45E5-B438-6D059FE05D8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5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492898" y="-199698"/>
            <a:ext cx="7369822" cy="609021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692049C-316C-4F00-9A7D-DC8859560DD3}"/>
              </a:ext>
            </a:extLst>
          </p:cNvPr>
          <p:cNvSpPr/>
          <p:nvPr/>
        </p:nvSpPr>
        <p:spPr>
          <a:xfrm>
            <a:off x="-166688" y="5724908"/>
            <a:ext cx="12525376" cy="1293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B6EA6570-E8D0-4947-B0C9-1A6B742DDC1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483" y="6220956"/>
            <a:ext cx="2912154" cy="54383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483B050-92D1-45AA-B251-2952D353D69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03" y="6256503"/>
            <a:ext cx="1782006" cy="4357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3A1CCFA-C60C-4A7C-B042-28E30AD5CCDB}"/>
              </a:ext>
            </a:extLst>
          </p:cNvPr>
          <p:cNvSpPr txBox="1"/>
          <p:nvPr/>
        </p:nvSpPr>
        <p:spPr>
          <a:xfrm>
            <a:off x="596203" y="1516110"/>
            <a:ext cx="3772567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46AD"/>
                </a:solidFill>
                <a:latin typeface="ITC Lubalin Graph Demi" pitchFamily="2" charset="0"/>
              </a:rPr>
              <a:t>YouTube Video</a:t>
            </a:r>
            <a:br>
              <a:rPr lang="en-US" sz="3600" b="1" dirty="0">
                <a:solidFill>
                  <a:srgbClr val="0046AD"/>
                </a:solidFill>
                <a:latin typeface="ITC Lubalin Graph Demi" pitchFamily="2" charset="0"/>
              </a:rPr>
            </a:br>
            <a:r>
              <a:rPr lang="en-US" sz="2800" b="1" dirty="0">
                <a:solidFill>
                  <a:srgbClr val="0046AD"/>
                </a:solidFill>
                <a:latin typeface="ITC Lubalin Graph Demi" pitchFamily="2" charset="0"/>
              </a:rPr>
              <a:t>- Tour of CMRI</a:t>
            </a:r>
          </a:p>
          <a:p>
            <a:br>
              <a:rPr lang="en-AU" sz="2400" dirty="0">
                <a:solidFill>
                  <a:srgbClr val="00AEEF"/>
                </a:solidFill>
                <a:latin typeface="ITC Lubalin Graph Demi"/>
              </a:rPr>
            </a:br>
            <a:r>
              <a:rPr lang="en-AU" sz="2400" dirty="0">
                <a:solidFill>
                  <a:srgbClr val="00AEEF"/>
                </a:solidFill>
                <a:latin typeface="ITC Lubalin Graph Demi"/>
              </a:rPr>
              <a:t>Play in Slide Show mode</a:t>
            </a:r>
            <a:endParaRPr lang="en-US" sz="2400" dirty="0">
              <a:solidFill>
                <a:srgbClr val="00AEEF"/>
              </a:solidFill>
              <a:latin typeface="ITC Lubalin Graph Demi"/>
            </a:endParaRPr>
          </a:p>
          <a:p>
            <a:endParaRPr lang="en-US" sz="3600" b="1" dirty="0">
              <a:solidFill>
                <a:srgbClr val="0046AD"/>
              </a:solidFill>
              <a:latin typeface="ITC Lubalin Graph Demi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0986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3464B-C798-46D2-B8E3-7B3BDED4A5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6934390-12BA-400C-8B18-5C6282C22DC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Online Media 3" title="Behind the scenes with Maddy at Children’s Medical Research Institute">
            <a:hlinkClick r:id="" action="ppaction://media"/>
            <a:extLst>
              <a:ext uri="{FF2B5EF4-FFF2-40B4-BE49-F238E27FC236}">
                <a16:creationId xmlns:a16="http://schemas.microsoft.com/office/drawing/2014/main" id="{BCA5DCE1-3E97-43B7-B92C-921E2AA73906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15240"/>
            <a:ext cx="12192000" cy="688848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357E9C2-E4AF-4305-8690-258D9373AE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9095" y="0"/>
            <a:ext cx="1227019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72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13</Words>
  <Application>Microsoft Office PowerPoint</Application>
  <PresentationFormat>Widescreen</PresentationFormat>
  <Paragraphs>2</Paragraphs>
  <Slides>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ITC Lubalin Graph Demi</vt:lpstr>
      <vt:lpstr>Open Sans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Dana Elliott</dc:creator>
  <cp:lastModifiedBy>Dana Elliott</cp:lastModifiedBy>
  <cp:revision>1</cp:revision>
  <dcterms:created xsi:type="dcterms:W3CDTF">2022-06-01T14:12:20Z</dcterms:created>
  <dcterms:modified xsi:type="dcterms:W3CDTF">2022-06-01T14:13:44Z</dcterms:modified>
</cp:coreProperties>
</file>