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407EF-86FD-4C7D-B755-C40EAEF34D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93D9C0CE-129D-4989-97B2-CA3A3E8E2D2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C0304A47-480D-45E5-848C-BA9302362A1E}"/>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0288A3F2-E191-4609-87ED-9D661A206E5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B353031-8667-4AB3-B020-81FAAFADEC3E}"/>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2406094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EBC35-9342-451E-8F69-8CDD8804556B}"/>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05E7C2D5-4F06-439E-9EA3-C40020ED0A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2E332831-1FEE-4934-8028-CE176A60EC8D}"/>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ED98DCA1-7B6E-4C6B-884A-FF2D075E31AE}"/>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9158E4C-3877-4C36-A067-DD409B8429BB}"/>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3134365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6B2221-7209-4CC9-AF44-C1A69EF7778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FD00FF30-BBAF-463D-B416-266DC967E7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9AB5985-7646-43F7-997B-399A5AF304B4}"/>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8E0C388C-407B-4837-8362-31F0D237388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1B6AD62-7DA3-43D3-BCD4-A9D44A790D4E}"/>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4083082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39AB31E-D7BE-6745-8E86-015E1FB0BCE8}"/>
              </a:ext>
            </a:extLst>
          </p:cNvPr>
          <p:cNvSpPr/>
          <p:nvPr userDrawn="1"/>
        </p:nvSpPr>
        <p:spPr>
          <a:xfrm>
            <a:off x="0" y="5724908"/>
            <a:ext cx="12192000" cy="11330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FA2119F-72F5-234C-87FB-D29421C7E647}"/>
              </a:ext>
            </a:extLst>
          </p:cNvPr>
          <p:cNvSpPr txBox="1"/>
          <p:nvPr userDrawn="1"/>
        </p:nvSpPr>
        <p:spPr>
          <a:xfrm>
            <a:off x="698911" y="1844843"/>
            <a:ext cx="5397089" cy="1908215"/>
          </a:xfrm>
          <a:prstGeom prst="rect">
            <a:avLst/>
          </a:prstGeom>
          <a:noFill/>
        </p:spPr>
        <p:txBody>
          <a:bodyPr wrap="square" rtlCol="0">
            <a:spAutoFit/>
          </a:bodyPr>
          <a:lstStyle/>
          <a:p>
            <a:r>
              <a:rPr lang="en-US" sz="3600" b="1" dirty="0">
                <a:solidFill>
                  <a:srgbClr val="0046AD"/>
                </a:solidFill>
                <a:latin typeface="ITC Lubalin Graph Demi" pitchFamily="2" charset="0"/>
              </a:rPr>
              <a:t>Presentation Title</a:t>
            </a:r>
          </a:p>
          <a:p>
            <a:r>
              <a:rPr lang="en-US" sz="2400" b="0" dirty="0">
                <a:solidFill>
                  <a:srgbClr val="00AEEF"/>
                </a:solidFill>
                <a:latin typeface="ITC Lubalin Graph Demi" pitchFamily="2" charset="0"/>
              </a:rPr>
              <a:t>Subheading</a:t>
            </a:r>
          </a:p>
          <a:p>
            <a:endParaRPr lang="en-US" sz="3600" b="1" dirty="0">
              <a:solidFill>
                <a:srgbClr val="0046AD"/>
              </a:solidFill>
              <a:latin typeface="ITC Lubalin Graph Demi" pitchFamily="2" charset="0"/>
            </a:endParaRPr>
          </a:p>
          <a:p>
            <a:r>
              <a:rPr lang="en-US" dirty="0">
                <a:solidFill>
                  <a:srgbClr val="0046AD"/>
                </a:solidFill>
                <a:latin typeface="Open Sans" panose="020B0606030504020204" pitchFamily="34" charset="0"/>
                <a:ea typeface="Open Sans" panose="020B0606030504020204" pitchFamily="34" charset="0"/>
                <a:cs typeface="Open Sans" panose="020B0606030504020204" pitchFamily="34" charset="0"/>
              </a:rPr>
              <a:t>Presented by</a:t>
            </a:r>
          </a:p>
        </p:txBody>
      </p:sp>
    </p:spTree>
    <p:extLst>
      <p:ext uri="{BB962C8B-B14F-4D97-AF65-F5344CB8AC3E}">
        <p14:creationId xmlns:p14="http://schemas.microsoft.com/office/powerpoint/2010/main" val="2750968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C0D4C-8955-4349-B78A-DEF72A69FB14}"/>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143DDFB6-2A3F-477C-B94F-349D005861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59BD705-E788-483A-926D-8774A2F96A57}"/>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D60D56C6-9E5E-42AA-A69A-BE215047DE12}"/>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AD1CECD-689D-40AD-AA84-EDEE60FFDD1C}"/>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2279941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CDAF8-4011-429D-A7F7-8801A6BE84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601D297A-556F-44D5-9B77-76CD6E09E7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62E77D-EB9B-4A6A-88E7-031C362C435C}"/>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3B665A7B-BC26-4CCD-9597-D4CB5B5205B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B859911-AACF-4001-A026-0499DB79B462}"/>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2397358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B3A99-47CB-4F93-87C7-2C21BB6F433B}"/>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FE9EC904-C68B-4912-95BF-B1C3F7C8ED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9E87B607-E621-48DC-B3A7-94DFEDBBE0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89244015-C015-4DFB-9CAA-3D90B2EE893F}"/>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6" name="Footer Placeholder 5">
            <a:extLst>
              <a:ext uri="{FF2B5EF4-FFF2-40B4-BE49-F238E27FC236}">
                <a16:creationId xmlns:a16="http://schemas.microsoft.com/office/drawing/2014/main" id="{291ACDF9-4C46-4FE3-86E0-C8F6E5672CF4}"/>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8E864964-9277-48F9-A706-FF7DC8264F9C}"/>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320429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B4F68-AB0E-439A-9944-E63A74ED2579}"/>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C2154B6-4FFE-490B-A9A5-DA415C786B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DFDD4E-8025-4A9D-B36D-14ACADFD3D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976382D7-D775-477C-9E03-E75186313D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4360DB-25DA-48B2-81F4-C00F1F912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937CC6DC-BAB3-4B0A-8575-7468FC245085}"/>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8" name="Footer Placeholder 7">
            <a:extLst>
              <a:ext uri="{FF2B5EF4-FFF2-40B4-BE49-F238E27FC236}">
                <a16:creationId xmlns:a16="http://schemas.microsoft.com/office/drawing/2014/main" id="{BAAF8980-2B5D-4437-B64A-067DDABF6547}"/>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9DFF9EBB-EE83-47EE-A9E1-4FEF6591793A}"/>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3628035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DE073-1431-442E-97EC-8ABA822C3B31}"/>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04953F0B-33FE-4E9F-9BAF-4714A5086774}"/>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4" name="Footer Placeholder 3">
            <a:extLst>
              <a:ext uri="{FF2B5EF4-FFF2-40B4-BE49-F238E27FC236}">
                <a16:creationId xmlns:a16="http://schemas.microsoft.com/office/drawing/2014/main" id="{ED7BDAF4-AE33-4A83-B156-B9BD95159BAD}"/>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08A76DD8-C362-45F0-BE30-CCF9DD473386}"/>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1481743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8D3893-8A6C-49AF-A6FA-FC00B9AA9CD6}"/>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3" name="Footer Placeholder 2">
            <a:extLst>
              <a:ext uri="{FF2B5EF4-FFF2-40B4-BE49-F238E27FC236}">
                <a16:creationId xmlns:a16="http://schemas.microsoft.com/office/drawing/2014/main" id="{551C8D5D-E754-4D01-A037-DCEA3B2EBE5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F961DF0E-0253-4E66-9A8A-01EE7E2C452F}"/>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734058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A71E5-20BD-4DDA-B3DE-CF6BE23A0C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54839A71-626A-425D-BE29-6F7E4352BA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5C23DB19-3FA9-4E9D-BB93-0F93E08EEE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6CC8FF3-EFC1-4B76-93CA-32D9F80899F0}"/>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6" name="Footer Placeholder 5">
            <a:extLst>
              <a:ext uri="{FF2B5EF4-FFF2-40B4-BE49-F238E27FC236}">
                <a16:creationId xmlns:a16="http://schemas.microsoft.com/office/drawing/2014/main" id="{7AE3E9C1-0E75-4438-8EA5-AECF460CA57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08989B5-961C-4F8F-8C3C-B283D877C99F}"/>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2626076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6F36A-D9C5-4FB5-8E46-A942D60899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E633A872-9A72-4B2C-ABDF-BFCB6BE103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65546F33-B91D-47E0-997E-EE605C69F2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BB5117-4CF0-4E05-9A38-3CE426A0F114}"/>
              </a:ext>
            </a:extLst>
          </p:cNvPr>
          <p:cNvSpPr>
            <a:spLocks noGrp="1"/>
          </p:cNvSpPr>
          <p:nvPr>
            <p:ph type="dt" sz="half" idx="10"/>
          </p:nvPr>
        </p:nvSpPr>
        <p:spPr/>
        <p:txBody>
          <a:bodyPr/>
          <a:lstStyle/>
          <a:p>
            <a:fld id="{BF1CC3B5-B11A-411B-9D8F-C6DF2465A405}" type="datetimeFigureOut">
              <a:rPr lang="en-AU" smtClean="0"/>
              <a:t>2/06/2022</a:t>
            </a:fld>
            <a:endParaRPr lang="en-AU"/>
          </a:p>
        </p:txBody>
      </p:sp>
      <p:sp>
        <p:nvSpPr>
          <p:cNvPr id="6" name="Footer Placeholder 5">
            <a:extLst>
              <a:ext uri="{FF2B5EF4-FFF2-40B4-BE49-F238E27FC236}">
                <a16:creationId xmlns:a16="http://schemas.microsoft.com/office/drawing/2014/main" id="{6C1F8556-3BD4-459F-8EEC-52C62052B21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555D0A8-6044-4187-A852-8E483E0CE970}"/>
              </a:ext>
            </a:extLst>
          </p:cNvPr>
          <p:cNvSpPr>
            <a:spLocks noGrp="1"/>
          </p:cNvSpPr>
          <p:nvPr>
            <p:ph type="sldNum" sz="quarter" idx="12"/>
          </p:nvPr>
        </p:nvSpPr>
        <p:spPr/>
        <p:txBody>
          <a:bodyPr/>
          <a:lstStyle/>
          <a:p>
            <a:fld id="{0EA59438-18BE-4D42-A4DB-466EE63CF1C9}" type="slidenum">
              <a:rPr lang="en-AU" smtClean="0"/>
              <a:t>‹#›</a:t>
            </a:fld>
            <a:endParaRPr lang="en-AU"/>
          </a:p>
        </p:txBody>
      </p:sp>
    </p:spTree>
    <p:extLst>
      <p:ext uri="{BB962C8B-B14F-4D97-AF65-F5344CB8AC3E}">
        <p14:creationId xmlns:p14="http://schemas.microsoft.com/office/powerpoint/2010/main" val="1144019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D7F703-ABC8-4C73-9866-27636EA370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B87FD26A-2917-48E2-B4D1-F250290AFD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137099C-6268-4311-9A3D-4A8DE350C2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1CC3B5-B11A-411B-9D8F-C6DF2465A405}" type="datetimeFigureOut">
              <a:rPr lang="en-AU" smtClean="0"/>
              <a:t>2/06/2022</a:t>
            </a:fld>
            <a:endParaRPr lang="en-AU"/>
          </a:p>
        </p:txBody>
      </p:sp>
      <p:sp>
        <p:nvSpPr>
          <p:cNvPr id="5" name="Footer Placeholder 4">
            <a:extLst>
              <a:ext uri="{FF2B5EF4-FFF2-40B4-BE49-F238E27FC236}">
                <a16:creationId xmlns:a16="http://schemas.microsoft.com/office/drawing/2014/main" id="{B12267B1-A829-48A4-BF25-D785D96D1B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8C88C794-34F6-4D7A-9C10-C75EA167E5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A59438-18BE-4D42-A4DB-466EE63CF1C9}" type="slidenum">
              <a:rPr lang="en-AU" smtClean="0"/>
              <a:t>‹#›</a:t>
            </a:fld>
            <a:endParaRPr lang="en-AU"/>
          </a:p>
        </p:txBody>
      </p:sp>
    </p:spTree>
    <p:extLst>
      <p:ext uri="{BB962C8B-B14F-4D97-AF65-F5344CB8AC3E}">
        <p14:creationId xmlns:p14="http://schemas.microsoft.com/office/powerpoint/2010/main" val="1017222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ideo" Target="https://www.youtube.com/embed/3HaPLzbEFwk?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692049C-316C-4F00-9A7D-DC8859560DD3}"/>
              </a:ext>
            </a:extLst>
          </p:cNvPr>
          <p:cNvSpPr/>
          <p:nvPr/>
        </p:nvSpPr>
        <p:spPr>
          <a:xfrm>
            <a:off x="-166688" y="5724908"/>
            <a:ext cx="12525376" cy="12937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Graphical user interface, text&#10;&#10;Description automatically generated">
            <a:extLst>
              <a:ext uri="{FF2B5EF4-FFF2-40B4-BE49-F238E27FC236}">
                <a16:creationId xmlns:a16="http://schemas.microsoft.com/office/drawing/2014/main" id="{B6EA6570-E8D0-4947-B0C9-1A6B742DDC1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40483" y="6220956"/>
            <a:ext cx="2912154" cy="543836"/>
          </a:xfrm>
          <a:prstGeom prst="rect">
            <a:avLst/>
          </a:prstGeom>
        </p:spPr>
      </p:pic>
      <p:pic>
        <p:nvPicPr>
          <p:cNvPr id="13" name="Picture 12">
            <a:extLst>
              <a:ext uri="{FF2B5EF4-FFF2-40B4-BE49-F238E27FC236}">
                <a16:creationId xmlns:a16="http://schemas.microsoft.com/office/drawing/2014/main" id="{A483B050-92D1-45AA-B251-2952D353D6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203" y="6256503"/>
            <a:ext cx="1782006" cy="435775"/>
          </a:xfrm>
          <a:prstGeom prst="rect">
            <a:avLst/>
          </a:prstGeom>
        </p:spPr>
      </p:pic>
      <p:sp>
        <p:nvSpPr>
          <p:cNvPr id="12" name="TextBox 11">
            <a:extLst>
              <a:ext uri="{FF2B5EF4-FFF2-40B4-BE49-F238E27FC236}">
                <a16:creationId xmlns:a16="http://schemas.microsoft.com/office/drawing/2014/main" id="{13A1CCFA-C60C-4A7C-B042-28E30AD5CCDB}"/>
              </a:ext>
            </a:extLst>
          </p:cNvPr>
          <p:cNvSpPr txBox="1"/>
          <p:nvPr/>
        </p:nvSpPr>
        <p:spPr>
          <a:xfrm>
            <a:off x="2233414" y="1882989"/>
            <a:ext cx="7546311" cy="3385542"/>
          </a:xfrm>
          <a:prstGeom prst="rect">
            <a:avLst/>
          </a:prstGeom>
          <a:noFill/>
        </p:spPr>
        <p:txBody>
          <a:bodyPr wrap="square" rtlCol="0">
            <a:spAutoFit/>
          </a:bodyPr>
          <a:lstStyle/>
          <a:p>
            <a:r>
              <a:rPr lang="en-US" sz="3600" b="1" dirty="0">
                <a:solidFill>
                  <a:srgbClr val="0046AD"/>
                </a:solidFill>
                <a:latin typeface="ITC Lubalin Graph Demi" pitchFamily="2" charset="0"/>
              </a:rPr>
              <a:t>YouTube Video</a:t>
            </a:r>
            <a:br>
              <a:rPr lang="en-US" sz="3600" b="1" dirty="0">
                <a:solidFill>
                  <a:srgbClr val="0046AD"/>
                </a:solidFill>
                <a:latin typeface="ITC Lubalin Graph Demi" pitchFamily="2" charset="0"/>
              </a:rPr>
            </a:br>
            <a:r>
              <a:rPr lang="en-US" sz="2800" b="1" dirty="0">
                <a:solidFill>
                  <a:srgbClr val="0046AD"/>
                </a:solidFill>
                <a:latin typeface="ITC Lubalin Graph Demi" pitchFamily="2" charset="0"/>
              </a:rPr>
              <a:t>- Meet a Researcher, Dr Kate </a:t>
            </a:r>
            <a:r>
              <a:rPr lang="en-US" sz="2800" b="1" dirty="0" err="1">
                <a:solidFill>
                  <a:srgbClr val="0046AD"/>
                </a:solidFill>
                <a:latin typeface="ITC Lubalin Graph Demi" pitchFamily="2" charset="0"/>
              </a:rPr>
              <a:t>Mullany</a:t>
            </a:r>
            <a:endParaRPr lang="en-US" sz="2800" b="1" dirty="0">
              <a:solidFill>
                <a:srgbClr val="0046AD"/>
              </a:solidFill>
              <a:latin typeface="ITC Lubalin Graph Demi" pitchFamily="2" charset="0"/>
            </a:endParaRPr>
          </a:p>
          <a:p>
            <a:br>
              <a:rPr lang="en-AU" sz="2400" dirty="0">
                <a:solidFill>
                  <a:srgbClr val="00AEEF"/>
                </a:solidFill>
                <a:latin typeface="ITC Lubalin Graph Demi"/>
              </a:rPr>
            </a:br>
            <a:r>
              <a:rPr lang="en-AU" sz="2400" dirty="0">
                <a:solidFill>
                  <a:srgbClr val="00AEEF"/>
                </a:solidFill>
                <a:latin typeface="ITC Lubalin Graph Demi"/>
              </a:rPr>
              <a:t>Play in Slide Show mode</a:t>
            </a:r>
            <a:br>
              <a:rPr lang="en-AU" sz="2400" dirty="0">
                <a:solidFill>
                  <a:srgbClr val="00AEEF"/>
                </a:solidFill>
                <a:latin typeface="ITC Lubalin Graph Demi"/>
              </a:rPr>
            </a:br>
            <a:endParaRPr lang="en-AU" sz="2400" dirty="0">
              <a:solidFill>
                <a:srgbClr val="00AEEF"/>
              </a:solidFill>
              <a:latin typeface="ITC Lubalin Graph Demi"/>
            </a:endParaRPr>
          </a:p>
          <a:p>
            <a:r>
              <a:rPr lang="en-AU" sz="1400" b="0" i="0" dirty="0">
                <a:effectLst/>
                <a:latin typeface="open sans" panose="020B0606030504020204" pitchFamily="34" charset="0"/>
              </a:rPr>
              <a:t>This video is designed for High School students to help them understand more about our research and how Jeans for Genes and community support helps finds new treatments and cures for children. </a:t>
            </a:r>
            <a:endParaRPr lang="en-US" sz="1400" dirty="0">
              <a:latin typeface="ITC Lubalin Graph Demi"/>
            </a:endParaRPr>
          </a:p>
          <a:p>
            <a:endParaRPr lang="en-US" sz="3600" b="1" dirty="0">
              <a:solidFill>
                <a:srgbClr val="0046AD"/>
              </a:solidFill>
              <a:latin typeface="ITC Lubalin Graph Demi" pitchFamily="2" charset="0"/>
            </a:endParaRPr>
          </a:p>
        </p:txBody>
      </p:sp>
    </p:spTree>
    <p:extLst>
      <p:ext uri="{BB962C8B-B14F-4D97-AF65-F5344CB8AC3E}">
        <p14:creationId xmlns:p14="http://schemas.microsoft.com/office/powerpoint/2010/main" val="3767098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nline Media 4" title="Meet a medical researcher - Dr Kate Mullany">
            <a:hlinkClick r:id="" action="ppaction://media"/>
            <a:extLst>
              <a:ext uri="{FF2B5EF4-FFF2-40B4-BE49-F238E27FC236}">
                <a16:creationId xmlns:a16="http://schemas.microsoft.com/office/drawing/2014/main" id="{4D8A2766-8812-471C-8526-ACCC8711EDD5}"/>
              </a:ext>
            </a:extLst>
          </p:cNvPr>
          <p:cNvPicPr>
            <a:picLocks noRot="1" noChangeAspect="1"/>
          </p:cNvPicPr>
          <p:nvPr>
            <a:videoFile r:link="rId1"/>
          </p:nvPr>
        </p:nvPicPr>
        <p:blipFill>
          <a:blip r:embed="rId3"/>
          <a:stretch>
            <a:fillRect/>
          </a:stretch>
        </p:blipFill>
        <p:spPr>
          <a:xfrm>
            <a:off x="1519237" y="-7143"/>
            <a:ext cx="9153525" cy="6865143"/>
          </a:xfrm>
          <a:prstGeom prst="rect">
            <a:avLst/>
          </a:prstGeom>
        </p:spPr>
      </p:pic>
    </p:spTree>
    <p:extLst>
      <p:ext uri="{BB962C8B-B14F-4D97-AF65-F5344CB8AC3E}">
        <p14:creationId xmlns:p14="http://schemas.microsoft.com/office/powerpoint/2010/main" val="188072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51</Words>
  <Application>Microsoft Office PowerPoint</Application>
  <PresentationFormat>Widescreen</PresentationFormat>
  <Paragraphs>3</Paragraphs>
  <Slides>2</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Calibri</vt:lpstr>
      <vt:lpstr>Calibri Light</vt:lpstr>
      <vt:lpstr>ITC Lubalin Graph Demi</vt:lpstr>
      <vt:lpstr>Open Sans</vt:lpstr>
      <vt:lpstr>Open Sans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 Elliott</dc:creator>
  <cp:lastModifiedBy>Dana Elliott</cp:lastModifiedBy>
  <cp:revision>2</cp:revision>
  <dcterms:created xsi:type="dcterms:W3CDTF">2022-06-01T14:12:20Z</dcterms:created>
  <dcterms:modified xsi:type="dcterms:W3CDTF">2022-06-01T14:24:06Z</dcterms:modified>
</cp:coreProperties>
</file>