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257" r:id="rId3"/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3C8CD-5F17-4147-89E4-B5B4FF03C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FB1B8F-2AD9-4CDD-B8EA-AE215A83F8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6809E-3A2D-4A0C-8B98-551BF44CF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64E4F-1900-48EA-A276-1F36E525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E8BD3-391B-47B3-A85B-5C6E6C448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5585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13B59-C95B-4C6D-A0B3-1A5043C97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7EACD-21BD-4E89-9C20-4BFC89BEE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A6085-99B4-4FC6-88DF-EB745145B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DD3BA-C9F4-4E5E-944F-8DCE0463B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B84195-AEB4-4541-A7FD-DD9E42F16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0102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69EC54-11E1-4B90-B94C-F02CA3B5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2415D1-B218-4DE8-91F5-457197B15A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4A56D-1118-4F18-BF0D-B018D81D4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E862B-FD6B-465B-BA5C-53AC9C7C7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C52EE-149B-4480-9D9A-828BA92AC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3754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39AB31E-D7BE-6745-8E86-015E1FB0BCE8}"/>
              </a:ext>
            </a:extLst>
          </p:cNvPr>
          <p:cNvSpPr/>
          <p:nvPr userDrawn="1"/>
        </p:nvSpPr>
        <p:spPr>
          <a:xfrm>
            <a:off x="0" y="5724908"/>
            <a:ext cx="12192000" cy="1133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A2119F-72F5-234C-87FB-D29421C7E647}"/>
              </a:ext>
            </a:extLst>
          </p:cNvPr>
          <p:cNvSpPr txBox="1"/>
          <p:nvPr userDrawn="1"/>
        </p:nvSpPr>
        <p:spPr>
          <a:xfrm>
            <a:off x="698911" y="1844843"/>
            <a:ext cx="539708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  <a:t>Presentation Title</a:t>
            </a:r>
          </a:p>
          <a:p>
            <a:r>
              <a:rPr lang="en-US" sz="2400" b="0" dirty="0">
                <a:solidFill>
                  <a:srgbClr val="00AEEF"/>
                </a:solidFill>
                <a:latin typeface="ITC Lubalin Graph Demi" pitchFamily="2" charset="0"/>
              </a:rPr>
              <a:t>Subheading</a:t>
            </a:r>
          </a:p>
          <a:p>
            <a:endParaRPr lang="en-US" sz="3600" b="1" dirty="0">
              <a:solidFill>
                <a:srgbClr val="0046AD"/>
              </a:solidFill>
              <a:latin typeface="ITC Lubalin Graph Demi" pitchFamily="2" charset="0"/>
            </a:endParaRPr>
          </a:p>
          <a:p>
            <a:r>
              <a:rPr lang="en-US" dirty="0">
                <a:solidFill>
                  <a:srgbClr val="0046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197275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FCD8E-06E7-4B85-9B24-7E1A7E7A0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B1FD7-EA88-4174-9225-FE5D6DC40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F1ED3-5468-471D-93E2-6BCD58F6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7F1C-3D2F-4047-8465-4A3AE919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759A4-05E2-4895-A4D0-9972DE131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0740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C7969-F72B-4B04-9C51-8D450AD52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B8A7D-DB12-4130-86A0-F988CC81D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31AFC-BCF5-4E5A-A890-6552F4DA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AA02E-E842-4C52-8E27-672DCBE3C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5A7A0-7DE5-4B5D-A32D-1B77BC031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880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92D0F-CC85-4AD8-9E9D-9B52624EF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1CDA9-1848-455F-A5FF-59D8917FE9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FF88B3-8268-49BA-8A56-C8E9AA51D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6C6437-B84B-42D4-A27C-88F5D123F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B75AC8-14FE-4A23-A69F-0EAFA6F5B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8CE210-714D-42BC-AC4D-75AF90EB2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410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5EEAD-E4B2-43D2-B465-C018FAC4C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43DBF-629B-4C23-AE8D-E565FCFB3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4B18F-7DD6-4B99-90AD-E33703EE0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57A928-4E4D-45F6-91F6-2F222E592F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C0BC00-A7FE-4092-B8AC-30B945E722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58B048-3129-44E2-AB6C-908AA7AF5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4BEE3A-BC14-4034-8B88-03D72F4E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35D9E2-24D9-43C9-9437-B3731829B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531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469AD-1BE6-4845-8FB2-2F2FA3FEA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D440C0-8112-4182-AC44-C4F5F0BD8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2CE0FE-A5F5-4AFF-AD20-360CB0959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84B5A4-2BC7-425A-B51C-1425E5FC9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8264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83B0F3-44AE-4FDC-82B3-AD8937CAA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542C7B-FD8D-48C2-8952-9399024EB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9F8FF6-1FD9-4962-9345-9D810BA7C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857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FBC69-62E6-4F99-8EDB-CEA80268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C5DE4-C46D-4D3A-8C3C-FF4F08CD96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110EE-F18F-4369-A3EF-7EDDBAE7C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274052-9B74-4998-8A7F-F57F617FF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250431-D97F-4344-BF0C-E74049ADE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7D955F-3B19-4689-B6D1-BC9AF99C8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15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D04F-7CBC-4FE4-A842-9B709E680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5B977D-A971-463F-B71A-D45A452B2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941BF4-65D7-4B71-8728-83217B36AD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87A36-19D9-4F80-B16E-E269CFA25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36F565-1121-4448-BE78-03542B21E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5DD85-C783-422B-9DC7-1FF2C939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958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A59F0B-433D-4ADB-A476-44FB65E99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4FE974-4BC6-46D2-8CD2-0AC69B58F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A7355-12AC-4499-AC51-394866840C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1F2EF-EC44-461F-AB5C-2E6F48D79C73}" type="datetimeFigureOut">
              <a:rPr lang="en-AU" smtClean="0"/>
              <a:t>1/06/2022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27929-72DE-4BBA-BE79-6E3BA4F113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5F220-988C-4FC5-B262-DD80EF8CC6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096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fEtr2HAn6q4?feature=oembed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3NJo-UYL_HY?feature=oembed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">
            <a:extLst>
              <a:ext uri="{FF2B5EF4-FFF2-40B4-BE49-F238E27FC236}">
                <a16:creationId xmlns:a16="http://schemas.microsoft.com/office/drawing/2014/main" id="{A2C555F4-D66A-0345-B6C8-83D486449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t="1135" b="1135"/>
          <a:stretch/>
        </p:blipFill>
        <p:spPr bwMode="auto">
          <a:xfrm>
            <a:off x="-161925" y="0"/>
            <a:ext cx="12520613" cy="675914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E868A91D-8C2E-45E5-B438-6D059FE05D8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92898" y="-199698"/>
            <a:ext cx="7369822" cy="6090213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25B13C51-52F2-5346-8898-4328B2453C01}"/>
              </a:ext>
            </a:extLst>
          </p:cNvPr>
          <p:cNvSpPr txBox="1"/>
          <p:nvPr/>
        </p:nvSpPr>
        <p:spPr>
          <a:xfrm>
            <a:off x="596203" y="1516110"/>
            <a:ext cx="377256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  <a:t>YouTube Videos</a:t>
            </a:r>
            <a:b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</a:br>
            <a:r>
              <a:rPr lang="en-US" sz="2800" b="1" dirty="0">
                <a:solidFill>
                  <a:srgbClr val="0046AD"/>
                </a:solidFill>
                <a:latin typeface="ITC Lubalin Graph Demi" pitchFamily="2" charset="0"/>
              </a:rPr>
              <a:t>- Primary School</a:t>
            </a:r>
          </a:p>
          <a:p>
            <a:br>
              <a:rPr lang="en-AU" sz="2400" dirty="0">
                <a:solidFill>
                  <a:srgbClr val="00AEEF"/>
                </a:solidFill>
                <a:latin typeface="ITC Lubalin Graph Demi"/>
              </a:rPr>
            </a:br>
            <a:r>
              <a:rPr lang="en-AU" sz="2400" dirty="0">
                <a:solidFill>
                  <a:srgbClr val="00AEEF"/>
                </a:solidFill>
                <a:latin typeface="ITC Lubalin Graph Demi"/>
              </a:rPr>
              <a:t>Play in Slide Show mode</a:t>
            </a:r>
            <a:endParaRPr lang="en-US" sz="2400" dirty="0">
              <a:solidFill>
                <a:srgbClr val="00AEEF"/>
              </a:solidFill>
              <a:latin typeface="ITC Lubalin Graph Demi"/>
            </a:endParaRPr>
          </a:p>
          <a:p>
            <a:endParaRPr lang="en-US" sz="3600" b="1" dirty="0">
              <a:solidFill>
                <a:srgbClr val="0046AD"/>
              </a:solidFill>
              <a:latin typeface="ITC Lubalin Graph Demi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92049C-316C-4F00-9A7D-DC8859560DD3}"/>
              </a:ext>
            </a:extLst>
          </p:cNvPr>
          <p:cNvSpPr/>
          <p:nvPr/>
        </p:nvSpPr>
        <p:spPr>
          <a:xfrm>
            <a:off x="-166688" y="5724908"/>
            <a:ext cx="12525376" cy="129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6EA6570-E8D0-4947-B0C9-1A6B742DDC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483" y="6220956"/>
            <a:ext cx="2912154" cy="5438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EC822C-1427-4223-8CF8-90FDF7708A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3" y="6256503"/>
            <a:ext cx="1782006" cy="43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83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 Media 3" title="Grow bacteria at home - with Kelsy">
            <a:hlinkClick r:id="" action="ppaction://media"/>
            <a:extLst>
              <a:ext uri="{FF2B5EF4-FFF2-40B4-BE49-F238E27FC236}">
                <a16:creationId xmlns:a16="http://schemas.microsoft.com/office/drawing/2014/main" id="{23592409-A290-42F0-AFDC-B8F5E88199F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5240"/>
            <a:ext cx="12192000" cy="6888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5411C29-77A4-41F1-B948-184FC671C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9246"/>
            <a:ext cx="12192000" cy="6799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34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nline Media 4" title="Make Strawberry DNA in Your Kitchen">
            <a:hlinkClick r:id="" action="ppaction://media"/>
            <a:extLst>
              <a:ext uri="{FF2B5EF4-FFF2-40B4-BE49-F238E27FC236}">
                <a16:creationId xmlns:a16="http://schemas.microsoft.com/office/drawing/2014/main" id="{81AF22CF-3D1C-45AA-9179-2DCF8DD259D0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80920" y="-60960"/>
            <a:ext cx="12407787" cy="70104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CDDA8A-D8A4-4B48-8F49-AE6266D3C3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0921" y="-27364"/>
            <a:ext cx="12407787" cy="6942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6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12</Words>
  <Application>Microsoft Office PowerPoint</Application>
  <PresentationFormat>Widescreen</PresentationFormat>
  <Paragraphs>2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ITC Lubalin Graph Demi</vt:lpstr>
      <vt:lpstr>Open Sans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Dana Elliott</dc:creator>
  <cp:lastModifiedBy>Dana Elliott</cp:lastModifiedBy>
  <cp:revision>3</cp:revision>
  <dcterms:created xsi:type="dcterms:W3CDTF">2022-06-01T13:53:30Z</dcterms:created>
  <dcterms:modified xsi:type="dcterms:W3CDTF">2022-06-01T14:04:55Z</dcterms:modified>
</cp:coreProperties>
</file>